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8288000" cy="10287000"/>
  <p:notesSz cx="6858000" cy="9144000"/>
  <p:embeddedFontLst>
    <p:embeddedFont>
      <p:font typeface="Century Gothic" panose="020B0502020202020204" pitchFamily="34" charset="0"/>
      <p:regular r:id="rId29"/>
      <p:bold r:id="rId30"/>
      <p:italic r:id="rId31"/>
      <p:boldItalic r:id="rId32"/>
    </p:embeddedFont>
    <p:embeddedFont>
      <p:font typeface="Raleway" panose="020B0604020202020204" charset="0"/>
      <p:regular r:id="rId33"/>
      <p:bold r:id="rId34"/>
      <p:italic r:id="rId35"/>
      <p:boldItalic r:id="rId36"/>
    </p:embeddedFont>
    <p:embeddedFont>
      <p:font typeface="Calibri" panose="020F0502020204030204" pitchFamily="34" charset="0"/>
      <p:regular r:id="rId37"/>
      <p:bold r:id="rId38"/>
      <p:italic r:id="rId39"/>
      <p:boldItalic r:id="rId40"/>
    </p:embeddedFont>
    <p:embeddedFont>
      <p:font typeface="Nunito" panose="020B0604020202020204" charset="0"/>
      <p:regular r:id="rId41"/>
      <p:bold r:id="rId42"/>
      <p:italic r:id="rId43"/>
      <p:boldItalic r:id="rId44"/>
    </p:embeddedFont>
    <p:embeddedFont>
      <p:font typeface="Roboto" panose="020B0604020202020204" charset="0"/>
      <p:regular r:id="rId45"/>
      <p:bold r:id="rId46"/>
      <p:italic r:id="rId47"/>
      <p:boldItalic r:id="rId48"/>
    </p:embeddedFont>
    <p:embeddedFont>
      <p:font typeface="Century Schoolbook" panose="02040604050505020304" pitchFamily="18" charset="0"/>
      <p:regular r:id="rId49"/>
      <p:bold r:id="rId50"/>
      <p:italic r:id="rId51"/>
      <p:boldItalic r:id="rId52"/>
    </p:embeddedFont>
    <p:embeddedFont>
      <p:font typeface="Lato" panose="020B0604020202020204"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3" d="100"/>
          <a:sy n="43" d="100"/>
        </p:scale>
        <p:origin x="66" y="1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font" Target="fonts/font22.fntdata"/><Relationship Id="rId55" Type="http://schemas.openxmlformats.org/officeDocument/2006/relationships/font" Target="fonts/font2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openxmlformats.org/officeDocument/2006/relationships/font" Target="fonts/font25.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56" Type="http://schemas.openxmlformats.org/officeDocument/2006/relationships/font" Target="fonts/font28.fntdata"/><Relationship Id="rId8" Type="http://schemas.openxmlformats.org/officeDocument/2006/relationships/slide" Target="slides/slide7.xml"/><Relationship Id="rId51" Type="http://schemas.openxmlformats.org/officeDocument/2006/relationships/font" Target="fonts/font2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3.fntdata"/><Relationship Id="rId54" Type="http://schemas.openxmlformats.org/officeDocument/2006/relationships/font" Target="fonts/font2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font" Target="fonts/font21.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font" Target="fonts/font24.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2de8d1013e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2de8d1013e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3a2d247848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g13a2d247848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3a2d247848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g13a2d247848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3a2d247848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g13a2d247848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3a2d247848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13a2d247848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2de8d1013e_0_9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2de8d1013e_0_9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2de8d1013e_0_9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12de8d1013e_0_9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2de8d1013e_0_10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12de8d1013e_0_10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2de8d1013e_0_10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12de8d1013e_0_10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2de8d1013e_0_10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2de8d1013e_0_10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2de8d1013e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2de8d1013e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2de8d1013e_0_1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2de8d1013e_0_1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2d00310a57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2d00310a57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a347fd531a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ga347fd531a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2de8d1013e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1" name="Google Shape;241;g12de8d1013e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 name="Google Shape;26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 name="Google Shape;26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2de8d1013e_0_7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2de8d1013e_0_7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3a2d24784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3a2d24784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2de8d1013e_0_9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2de8d1013e_0_9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3a2d247848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3a2d247848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2de8d1013e_0_9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12de8d1013e_0_9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3a2d247848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3a2d247848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18288000" cy="975600"/>
          </a:xfrm>
          <a:prstGeom prst="rect">
            <a:avLst/>
          </a:prstGeom>
          <a:solidFill>
            <a:schemeClr val="lt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1660784" y="2382511"/>
            <a:ext cx="1491526" cy="91652"/>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1458900" y="2644900"/>
            <a:ext cx="15376200" cy="3329400"/>
          </a:xfrm>
          <a:prstGeom prst="rect">
            <a:avLst/>
          </a:prstGeom>
        </p:spPr>
        <p:txBody>
          <a:bodyPr spcFirstLastPara="1" wrap="square" lIns="182850" tIns="182850" rIns="182850" bIns="182850" anchor="t" anchorCtr="0">
            <a:normAutofit/>
          </a:bodyPr>
          <a:lstStyle>
            <a:lvl1pPr lvl="0">
              <a:spcBef>
                <a:spcPts val="0"/>
              </a:spcBef>
              <a:spcAft>
                <a:spcPts val="0"/>
              </a:spcAft>
              <a:buSzPts val="8400"/>
              <a:buNone/>
              <a:defRPr sz="8400"/>
            </a:lvl1pPr>
            <a:lvl2pPr lvl="1">
              <a:spcBef>
                <a:spcPts val="0"/>
              </a:spcBef>
              <a:spcAft>
                <a:spcPts val="0"/>
              </a:spcAft>
              <a:buSzPts val="8400"/>
              <a:buNone/>
              <a:defRPr sz="8400"/>
            </a:lvl2pPr>
            <a:lvl3pPr lvl="2">
              <a:spcBef>
                <a:spcPts val="0"/>
              </a:spcBef>
              <a:spcAft>
                <a:spcPts val="0"/>
              </a:spcAft>
              <a:buSzPts val="8400"/>
              <a:buNone/>
              <a:defRPr sz="8400"/>
            </a:lvl3pPr>
            <a:lvl4pPr lvl="3">
              <a:spcBef>
                <a:spcPts val="0"/>
              </a:spcBef>
              <a:spcAft>
                <a:spcPts val="0"/>
              </a:spcAft>
              <a:buSzPts val="8400"/>
              <a:buNone/>
              <a:defRPr sz="8400"/>
            </a:lvl4pPr>
            <a:lvl5pPr lvl="4">
              <a:spcBef>
                <a:spcPts val="0"/>
              </a:spcBef>
              <a:spcAft>
                <a:spcPts val="0"/>
              </a:spcAft>
              <a:buSzPts val="8400"/>
              <a:buNone/>
              <a:defRPr sz="8400"/>
            </a:lvl5pPr>
            <a:lvl6pPr lvl="5">
              <a:spcBef>
                <a:spcPts val="0"/>
              </a:spcBef>
              <a:spcAft>
                <a:spcPts val="0"/>
              </a:spcAft>
              <a:buSzPts val="8400"/>
              <a:buNone/>
              <a:defRPr sz="8400"/>
            </a:lvl6pPr>
            <a:lvl7pPr lvl="6">
              <a:spcBef>
                <a:spcPts val="0"/>
              </a:spcBef>
              <a:spcAft>
                <a:spcPts val="0"/>
              </a:spcAft>
              <a:buSzPts val="8400"/>
              <a:buNone/>
              <a:defRPr sz="8400"/>
            </a:lvl7pPr>
            <a:lvl8pPr lvl="7">
              <a:spcBef>
                <a:spcPts val="0"/>
              </a:spcBef>
              <a:spcAft>
                <a:spcPts val="0"/>
              </a:spcAft>
              <a:buSzPts val="8400"/>
              <a:buNone/>
              <a:defRPr sz="8400"/>
            </a:lvl8pPr>
            <a:lvl9pPr lvl="8">
              <a:spcBef>
                <a:spcPts val="0"/>
              </a:spcBef>
              <a:spcAft>
                <a:spcPts val="0"/>
              </a:spcAft>
              <a:buSzPts val="8400"/>
              <a:buNone/>
              <a:defRPr sz="8400"/>
            </a:lvl9pPr>
          </a:lstStyle>
          <a:p>
            <a:endParaRPr/>
          </a:p>
        </p:txBody>
      </p:sp>
      <p:sp>
        <p:nvSpPr>
          <p:cNvPr id="15" name="Google Shape;15;p2"/>
          <p:cNvSpPr txBox="1">
            <a:spLocks noGrp="1"/>
          </p:cNvSpPr>
          <p:nvPr>
            <p:ph type="subTitle" idx="1"/>
          </p:nvPr>
        </p:nvSpPr>
        <p:spPr>
          <a:xfrm>
            <a:off x="1459255" y="6345800"/>
            <a:ext cx="15376200" cy="1082400"/>
          </a:xfrm>
          <a:prstGeom prst="rect">
            <a:avLst/>
          </a:prstGeom>
        </p:spPr>
        <p:txBody>
          <a:bodyPr spcFirstLastPara="1" wrap="square" lIns="182850" tIns="182850" rIns="182850" bIns="182850" anchor="t" anchorCtr="0">
            <a:normAutofit/>
          </a:bodyPr>
          <a:lstStyle>
            <a:lvl1pPr lvl="0">
              <a:lnSpc>
                <a:spcPct val="100000"/>
              </a:lnSpc>
              <a:spcBef>
                <a:spcPts val="0"/>
              </a:spcBef>
              <a:spcAft>
                <a:spcPts val="0"/>
              </a:spcAft>
              <a:buSzPts val="3200"/>
              <a:buNone/>
              <a:defRPr sz="3200"/>
            </a:lvl1pPr>
            <a:lvl2pPr lvl="1">
              <a:lnSpc>
                <a:spcPct val="100000"/>
              </a:lnSpc>
              <a:spcBef>
                <a:spcPts val="0"/>
              </a:spcBef>
              <a:spcAft>
                <a:spcPts val="0"/>
              </a:spcAft>
              <a:buSzPts val="3200"/>
              <a:buNone/>
              <a:defRPr sz="3200"/>
            </a:lvl2pPr>
            <a:lvl3pPr lvl="2">
              <a:lnSpc>
                <a:spcPct val="100000"/>
              </a:lnSpc>
              <a:spcBef>
                <a:spcPts val="0"/>
              </a:spcBef>
              <a:spcAft>
                <a:spcPts val="0"/>
              </a:spcAft>
              <a:buSzPts val="3200"/>
              <a:buNone/>
              <a:defRPr sz="3200"/>
            </a:lvl3pPr>
            <a:lvl4pPr lvl="3">
              <a:lnSpc>
                <a:spcPct val="100000"/>
              </a:lnSpc>
              <a:spcBef>
                <a:spcPts val="0"/>
              </a:spcBef>
              <a:spcAft>
                <a:spcPts val="0"/>
              </a:spcAft>
              <a:buSzPts val="3200"/>
              <a:buNone/>
              <a:defRPr sz="3200"/>
            </a:lvl4pPr>
            <a:lvl5pPr lvl="4">
              <a:lnSpc>
                <a:spcPct val="100000"/>
              </a:lnSpc>
              <a:spcBef>
                <a:spcPts val="0"/>
              </a:spcBef>
              <a:spcAft>
                <a:spcPts val="0"/>
              </a:spcAft>
              <a:buSzPts val="3200"/>
              <a:buNone/>
              <a:defRPr sz="3200"/>
            </a:lvl5pPr>
            <a:lvl6pPr lvl="5">
              <a:lnSpc>
                <a:spcPct val="100000"/>
              </a:lnSpc>
              <a:spcBef>
                <a:spcPts val="0"/>
              </a:spcBef>
              <a:spcAft>
                <a:spcPts val="0"/>
              </a:spcAft>
              <a:buSzPts val="3200"/>
              <a:buNone/>
              <a:defRPr sz="3200"/>
            </a:lvl6pPr>
            <a:lvl7pPr lvl="6">
              <a:lnSpc>
                <a:spcPct val="100000"/>
              </a:lnSpc>
              <a:spcBef>
                <a:spcPts val="0"/>
              </a:spcBef>
              <a:spcAft>
                <a:spcPts val="0"/>
              </a:spcAft>
              <a:buSzPts val="3200"/>
              <a:buNone/>
              <a:defRPr sz="3200"/>
            </a:lvl7pPr>
            <a:lvl8pPr lvl="7">
              <a:lnSpc>
                <a:spcPct val="100000"/>
              </a:lnSpc>
              <a:spcBef>
                <a:spcPts val="0"/>
              </a:spcBef>
              <a:spcAft>
                <a:spcPts val="0"/>
              </a:spcAft>
              <a:buSzPts val="3200"/>
              <a:buNone/>
              <a:defRPr sz="3200"/>
            </a:lvl8pPr>
            <a:lvl9pPr lvl="8">
              <a:lnSpc>
                <a:spcPct val="100000"/>
              </a:lnSpc>
              <a:spcBef>
                <a:spcPts val="0"/>
              </a:spcBef>
              <a:spcAft>
                <a:spcPts val="0"/>
              </a:spcAft>
              <a:buSzPts val="3200"/>
              <a:buNone/>
              <a:defRPr sz="3200"/>
            </a:lvl9pPr>
          </a:lstStyle>
          <a:p>
            <a:endParaRPr/>
          </a:p>
        </p:txBody>
      </p:sp>
      <p:sp>
        <p:nvSpPr>
          <p:cNvPr id="16" name="Google Shape;16;p2"/>
          <p:cNvSpPr txBox="1">
            <a:spLocks noGrp="1"/>
          </p:cNvSpPr>
          <p:nvPr>
            <p:ph type="sldNum" idx="12"/>
          </p:nvPr>
        </p:nvSpPr>
        <p:spPr>
          <a:xfrm>
            <a:off x="17072605" y="9499702"/>
            <a:ext cx="1097400" cy="787200"/>
          </a:xfrm>
          <a:prstGeom prst="rect">
            <a:avLst/>
          </a:prstGeom>
        </p:spPr>
        <p:txBody>
          <a:bodyPr spcFirstLastPara="1" wrap="square" lIns="182850" tIns="182850" rIns="182850" bIns="1828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1660784" y="8338260"/>
            <a:ext cx="1491526" cy="91652"/>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1458900" y="1467900"/>
            <a:ext cx="15376800" cy="2489400"/>
          </a:xfrm>
          <a:prstGeom prst="rect">
            <a:avLst/>
          </a:prstGeom>
        </p:spPr>
        <p:txBody>
          <a:bodyPr spcFirstLastPara="1" wrap="square" lIns="182850" tIns="182850" rIns="182850" bIns="182850" anchor="t" anchorCtr="0">
            <a:normAutofit/>
          </a:bodyPr>
          <a:lstStyle>
            <a:lvl1pPr lvl="0">
              <a:spcBef>
                <a:spcPts val="0"/>
              </a:spcBef>
              <a:spcAft>
                <a:spcPts val="0"/>
              </a:spcAft>
              <a:buClr>
                <a:schemeClr val="lt1"/>
              </a:buClr>
              <a:buSzPts val="16000"/>
              <a:buNone/>
              <a:defRPr sz="16000">
                <a:solidFill>
                  <a:schemeClr val="lt1"/>
                </a:solidFill>
              </a:defRPr>
            </a:lvl1pPr>
            <a:lvl2pPr lvl="1">
              <a:spcBef>
                <a:spcPts val="0"/>
              </a:spcBef>
              <a:spcAft>
                <a:spcPts val="0"/>
              </a:spcAft>
              <a:buClr>
                <a:schemeClr val="lt1"/>
              </a:buClr>
              <a:buSzPts val="16000"/>
              <a:buNone/>
              <a:defRPr sz="16000">
                <a:solidFill>
                  <a:schemeClr val="lt1"/>
                </a:solidFill>
              </a:defRPr>
            </a:lvl2pPr>
            <a:lvl3pPr lvl="2">
              <a:spcBef>
                <a:spcPts val="0"/>
              </a:spcBef>
              <a:spcAft>
                <a:spcPts val="0"/>
              </a:spcAft>
              <a:buClr>
                <a:schemeClr val="lt1"/>
              </a:buClr>
              <a:buSzPts val="16000"/>
              <a:buNone/>
              <a:defRPr sz="16000">
                <a:solidFill>
                  <a:schemeClr val="lt1"/>
                </a:solidFill>
              </a:defRPr>
            </a:lvl3pPr>
            <a:lvl4pPr lvl="3">
              <a:spcBef>
                <a:spcPts val="0"/>
              </a:spcBef>
              <a:spcAft>
                <a:spcPts val="0"/>
              </a:spcAft>
              <a:buClr>
                <a:schemeClr val="lt1"/>
              </a:buClr>
              <a:buSzPts val="16000"/>
              <a:buNone/>
              <a:defRPr sz="16000">
                <a:solidFill>
                  <a:schemeClr val="lt1"/>
                </a:solidFill>
              </a:defRPr>
            </a:lvl4pPr>
            <a:lvl5pPr lvl="4">
              <a:spcBef>
                <a:spcPts val="0"/>
              </a:spcBef>
              <a:spcAft>
                <a:spcPts val="0"/>
              </a:spcAft>
              <a:buClr>
                <a:schemeClr val="lt1"/>
              </a:buClr>
              <a:buSzPts val="16000"/>
              <a:buNone/>
              <a:defRPr sz="16000">
                <a:solidFill>
                  <a:schemeClr val="lt1"/>
                </a:solidFill>
              </a:defRPr>
            </a:lvl5pPr>
            <a:lvl6pPr lvl="5">
              <a:spcBef>
                <a:spcPts val="0"/>
              </a:spcBef>
              <a:spcAft>
                <a:spcPts val="0"/>
              </a:spcAft>
              <a:buClr>
                <a:schemeClr val="lt1"/>
              </a:buClr>
              <a:buSzPts val="16000"/>
              <a:buNone/>
              <a:defRPr sz="16000">
                <a:solidFill>
                  <a:schemeClr val="lt1"/>
                </a:solidFill>
              </a:defRPr>
            </a:lvl6pPr>
            <a:lvl7pPr lvl="6">
              <a:spcBef>
                <a:spcPts val="0"/>
              </a:spcBef>
              <a:spcAft>
                <a:spcPts val="0"/>
              </a:spcAft>
              <a:buClr>
                <a:schemeClr val="lt1"/>
              </a:buClr>
              <a:buSzPts val="16000"/>
              <a:buNone/>
              <a:defRPr sz="16000">
                <a:solidFill>
                  <a:schemeClr val="lt1"/>
                </a:solidFill>
              </a:defRPr>
            </a:lvl7pPr>
            <a:lvl8pPr lvl="7">
              <a:spcBef>
                <a:spcPts val="0"/>
              </a:spcBef>
              <a:spcAft>
                <a:spcPts val="0"/>
              </a:spcAft>
              <a:buClr>
                <a:schemeClr val="lt1"/>
              </a:buClr>
              <a:buSzPts val="16000"/>
              <a:buNone/>
              <a:defRPr sz="16000">
                <a:solidFill>
                  <a:schemeClr val="lt1"/>
                </a:solidFill>
              </a:defRPr>
            </a:lvl8pPr>
            <a:lvl9pPr lvl="8">
              <a:spcBef>
                <a:spcPts val="0"/>
              </a:spcBef>
              <a:spcAft>
                <a:spcPts val="0"/>
              </a:spcAft>
              <a:buClr>
                <a:schemeClr val="lt1"/>
              </a:buClr>
              <a:buSzPts val="16000"/>
              <a:buNone/>
              <a:defRPr sz="16000">
                <a:solidFill>
                  <a:schemeClr val="lt1"/>
                </a:solidFill>
              </a:defRPr>
            </a:lvl9pPr>
          </a:lstStyle>
          <a:p>
            <a:r>
              <a:t>xx%</a:t>
            </a:r>
          </a:p>
        </p:txBody>
      </p:sp>
      <p:sp>
        <p:nvSpPr>
          <p:cNvPr id="78" name="Google Shape;78;p11"/>
          <p:cNvSpPr txBox="1">
            <a:spLocks noGrp="1"/>
          </p:cNvSpPr>
          <p:nvPr>
            <p:ph type="body" idx="1"/>
          </p:nvPr>
        </p:nvSpPr>
        <p:spPr>
          <a:xfrm>
            <a:off x="1458900" y="4545776"/>
            <a:ext cx="15376800" cy="3160800"/>
          </a:xfrm>
          <a:prstGeom prst="rect">
            <a:avLst/>
          </a:prstGeom>
        </p:spPr>
        <p:txBody>
          <a:bodyPr spcFirstLastPara="1" wrap="square" lIns="182850" tIns="182850" rIns="182850" bIns="182850" anchor="t" anchorCtr="0">
            <a:normAutofit/>
          </a:bodyPr>
          <a:lstStyle>
            <a:lvl1pPr marL="457200" lvl="0" indent="-393700">
              <a:spcBef>
                <a:spcPts val="0"/>
              </a:spcBef>
              <a:spcAft>
                <a:spcPts val="0"/>
              </a:spcAft>
              <a:buClr>
                <a:schemeClr val="lt1"/>
              </a:buClr>
              <a:buSzPts val="2600"/>
              <a:buChar char="●"/>
              <a:defRPr>
                <a:solidFill>
                  <a:schemeClr val="lt1"/>
                </a:solidFill>
              </a:defRPr>
            </a:lvl1pPr>
            <a:lvl2pPr marL="914400" lvl="1" indent="-368300">
              <a:spcBef>
                <a:spcPts val="0"/>
              </a:spcBef>
              <a:spcAft>
                <a:spcPts val="0"/>
              </a:spcAft>
              <a:buClr>
                <a:schemeClr val="lt1"/>
              </a:buClr>
              <a:buSzPts val="2200"/>
              <a:buChar char="○"/>
              <a:defRPr>
                <a:solidFill>
                  <a:schemeClr val="lt1"/>
                </a:solidFill>
              </a:defRPr>
            </a:lvl2pPr>
            <a:lvl3pPr marL="1371600" lvl="2" indent="-368300">
              <a:spcBef>
                <a:spcPts val="0"/>
              </a:spcBef>
              <a:spcAft>
                <a:spcPts val="0"/>
              </a:spcAft>
              <a:buClr>
                <a:schemeClr val="lt1"/>
              </a:buClr>
              <a:buSzPts val="2200"/>
              <a:buChar char="■"/>
              <a:defRPr>
                <a:solidFill>
                  <a:schemeClr val="lt1"/>
                </a:solidFill>
              </a:defRPr>
            </a:lvl3pPr>
            <a:lvl4pPr marL="1828800" lvl="3" indent="-368300">
              <a:spcBef>
                <a:spcPts val="0"/>
              </a:spcBef>
              <a:spcAft>
                <a:spcPts val="0"/>
              </a:spcAft>
              <a:buClr>
                <a:schemeClr val="lt1"/>
              </a:buClr>
              <a:buSzPts val="2200"/>
              <a:buChar char="●"/>
              <a:defRPr>
                <a:solidFill>
                  <a:schemeClr val="lt1"/>
                </a:solidFill>
              </a:defRPr>
            </a:lvl4pPr>
            <a:lvl5pPr marL="2286000" lvl="4" indent="-368300">
              <a:spcBef>
                <a:spcPts val="0"/>
              </a:spcBef>
              <a:spcAft>
                <a:spcPts val="0"/>
              </a:spcAft>
              <a:buClr>
                <a:schemeClr val="lt1"/>
              </a:buClr>
              <a:buSzPts val="2200"/>
              <a:buChar char="○"/>
              <a:defRPr>
                <a:solidFill>
                  <a:schemeClr val="lt1"/>
                </a:solidFill>
              </a:defRPr>
            </a:lvl5pPr>
            <a:lvl6pPr marL="2743200" lvl="5" indent="-368300">
              <a:spcBef>
                <a:spcPts val="0"/>
              </a:spcBef>
              <a:spcAft>
                <a:spcPts val="0"/>
              </a:spcAft>
              <a:buClr>
                <a:schemeClr val="lt1"/>
              </a:buClr>
              <a:buSzPts val="2200"/>
              <a:buChar char="■"/>
              <a:defRPr>
                <a:solidFill>
                  <a:schemeClr val="lt1"/>
                </a:solidFill>
              </a:defRPr>
            </a:lvl6pPr>
            <a:lvl7pPr marL="3200400" lvl="6" indent="-368300">
              <a:spcBef>
                <a:spcPts val="0"/>
              </a:spcBef>
              <a:spcAft>
                <a:spcPts val="0"/>
              </a:spcAft>
              <a:buClr>
                <a:schemeClr val="lt1"/>
              </a:buClr>
              <a:buSzPts val="2200"/>
              <a:buChar char="●"/>
              <a:defRPr>
                <a:solidFill>
                  <a:schemeClr val="lt1"/>
                </a:solidFill>
              </a:defRPr>
            </a:lvl7pPr>
            <a:lvl8pPr marL="3657600" lvl="7" indent="-368300">
              <a:spcBef>
                <a:spcPts val="0"/>
              </a:spcBef>
              <a:spcAft>
                <a:spcPts val="0"/>
              </a:spcAft>
              <a:buClr>
                <a:schemeClr val="lt1"/>
              </a:buClr>
              <a:buSzPts val="2200"/>
              <a:buChar char="○"/>
              <a:defRPr>
                <a:solidFill>
                  <a:schemeClr val="lt1"/>
                </a:solidFill>
              </a:defRPr>
            </a:lvl8pPr>
            <a:lvl9pPr marL="4114800" lvl="8" indent="-368300">
              <a:spcBef>
                <a:spcPts val="0"/>
              </a:spcBef>
              <a:spcAft>
                <a:spcPts val="0"/>
              </a:spcAft>
              <a:buClr>
                <a:schemeClr val="lt1"/>
              </a:buClr>
              <a:buSzPts val="2200"/>
              <a:buChar char="■"/>
              <a:defRPr>
                <a:solidFill>
                  <a:schemeClr val="lt1"/>
                </a:solidFill>
              </a:defRPr>
            </a:lvl9pPr>
          </a:lstStyle>
          <a:p>
            <a:endParaRPr/>
          </a:p>
        </p:txBody>
      </p:sp>
      <p:sp>
        <p:nvSpPr>
          <p:cNvPr id="79" name="Google Shape;79;p11"/>
          <p:cNvSpPr txBox="1">
            <a:spLocks noGrp="1"/>
          </p:cNvSpPr>
          <p:nvPr>
            <p:ph type="sldNum" idx="12"/>
          </p:nvPr>
        </p:nvSpPr>
        <p:spPr>
          <a:xfrm>
            <a:off x="17072605" y="9499702"/>
            <a:ext cx="1097400" cy="787200"/>
          </a:xfrm>
          <a:prstGeom prst="rect">
            <a:avLst/>
          </a:prstGeom>
        </p:spPr>
        <p:txBody>
          <a:bodyPr spcFirstLastPara="1" wrap="square" lIns="182850" tIns="182850" rIns="182850" bIns="18285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17072605" y="9499702"/>
            <a:ext cx="1097400" cy="787200"/>
          </a:xfrm>
          <a:prstGeom prst="rect">
            <a:avLst/>
          </a:prstGeom>
        </p:spPr>
        <p:txBody>
          <a:bodyPr spcFirstLastPara="1" wrap="square" lIns="182850" tIns="182850" rIns="182850" bIns="1828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82"/>
        <p:cNvGrpSpPr/>
        <p:nvPr/>
      </p:nvGrpSpPr>
      <p:grpSpPr>
        <a:xfrm>
          <a:off x="0" y="0"/>
          <a:ext cx="0" cy="0"/>
          <a:chOff x="0" y="0"/>
          <a:chExt cx="0" cy="0"/>
        </a:xfrm>
      </p:grpSpPr>
      <p:sp>
        <p:nvSpPr>
          <p:cNvPr id="83" name="Google Shape;83;p13"/>
          <p:cNvSpPr txBox="1">
            <a:spLocks noGrp="1"/>
          </p:cNvSpPr>
          <p:nvPr>
            <p:ph type="title"/>
          </p:nvPr>
        </p:nvSpPr>
        <p:spPr>
          <a:xfrm>
            <a:off x="1892808" y="548640"/>
            <a:ext cx="14539200" cy="1988700"/>
          </a:xfrm>
          <a:prstGeom prst="rect">
            <a:avLst/>
          </a:prstGeom>
          <a:noFill/>
          <a:ln>
            <a:noFill/>
          </a:ln>
        </p:spPr>
        <p:txBody>
          <a:bodyPr spcFirstLastPara="1" wrap="square" lIns="137150" tIns="68550" rIns="137150" bIns="68550" anchor="b" anchorCtr="0">
            <a:normAutofit/>
          </a:bodyPr>
          <a:lstStyle>
            <a:lvl1pPr lvl="0" algn="l" rtl="0">
              <a:lnSpc>
                <a:spcPct val="90000"/>
              </a:lnSpc>
              <a:spcBef>
                <a:spcPts val="0"/>
              </a:spcBef>
              <a:spcAft>
                <a:spcPts val="0"/>
              </a:spcAft>
              <a:buClr>
                <a:schemeClr val="dk1"/>
              </a:buClr>
              <a:buSzPts val="27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a:endParaRPr/>
          </a:p>
        </p:txBody>
      </p:sp>
      <p:sp>
        <p:nvSpPr>
          <p:cNvPr id="84" name="Google Shape;84;p13"/>
          <p:cNvSpPr txBox="1">
            <a:spLocks noGrp="1"/>
          </p:cNvSpPr>
          <p:nvPr>
            <p:ph type="body" idx="1"/>
          </p:nvPr>
        </p:nvSpPr>
        <p:spPr>
          <a:xfrm>
            <a:off x="1892808" y="2743200"/>
            <a:ext cx="12893100" cy="6526800"/>
          </a:xfrm>
          <a:prstGeom prst="rect">
            <a:avLst/>
          </a:prstGeom>
          <a:noFill/>
          <a:ln>
            <a:noFill/>
          </a:ln>
        </p:spPr>
        <p:txBody>
          <a:bodyPr spcFirstLastPara="1" wrap="square" lIns="137150" tIns="68550" rIns="137150" bIns="68550" anchor="t" anchorCtr="0">
            <a:normAutofit/>
          </a:bodyPr>
          <a:lstStyle>
            <a:lvl1pPr marL="457200" lvl="0" indent="-368300" algn="l" rtl="0">
              <a:lnSpc>
                <a:spcPct val="95000"/>
              </a:lnSpc>
              <a:spcBef>
                <a:spcPts val="2100"/>
              </a:spcBef>
              <a:spcAft>
                <a:spcPts val="0"/>
              </a:spcAft>
              <a:buSzPts val="2200"/>
              <a:buChar char="●"/>
              <a:defRPr/>
            </a:lvl1pPr>
            <a:lvl2pPr marL="914400" lvl="1" indent="-400050" algn="l" rtl="0">
              <a:lnSpc>
                <a:spcPct val="90000"/>
              </a:lnSpc>
              <a:spcBef>
                <a:spcPts val="500"/>
              </a:spcBef>
              <a:spcAft>
                <a:spcPts val="0"/>
              </a:spcAft>
              <a:buSzPts val="2700"/>
              <a:buChar char="○"/>
              <a:defRPr/>
            </a:lvl2pPr>
            <a:lvl3pPr marL="1371600" lvl="2" indent="-400050" algn="l" rtl="0">
              <a:lnSpc>
                <a:spcPct val="90000"/>
              </a:lnSpc>
              <a:spcBef>
                <a:spcPts val="500"/>
              </a:spcBef>
              <a:spcAft>
                <a:spcPts val="0"/>
              </a:spcAft>
              <a:buSzPts val="2700"/>
              <a:buChar char="■"/>
              <a:defRPr/>
            </a:lvl3pPr>
            <a:lvl4pPr marL="1828800" lvl="3" indent="-400050" algn="l" rtl="0">
              <a:lnSpc>
                <a:spcPct val="90000"/>
              </a:lnSpc>
              <a:spcBef>
                <a:spcPts val="500"/>
              </a:spcBef>
              <a:spcAft>
                <a:spcPts val="0"/>
              </a:spcAft>
              <a:buSzPts val="2700"/>
              <a:buChar char="●"/>
              <a:defRPr/>
            </a:lvl4pPr>
            <a:lvl5pPr marL="2286000" lvl="4" indent="-400050" algn="l" rtl="0">
              <a:lnSpc>
                <a:spcPct val="90000"/>
              </a:lnSpc>
              <a:spcBef>
                <a:spcPts val="500"/>
              </a:spcBef>
              <a:spcAft>
                <a:spcPts val="0"/>
              </a:spcAft>
              <a:buSzPts val="2700"/>
              <a:buChar char="○"/>
              <a:defRPr/>
            </a:lvl5pPr>
            <a:lvl6pPr marL="2743200" lvl="5" indent="-400050" algn="l" rtl="0">
              <a:lnSpc>
                <a:spcPct val="90000"/>
              </a:lnSpc>
              <a:spcBef>
                <a:spcPts val="500"/>
              </a:spcBef>
              <a:spcAft>
                <a:spcPts val="0"/>
              </a:spcAft>
              <a:buSzPts val="2700"/>
              <a:buChar char="■"/>
              <a:defRPr/>
            </a:lvl6pPr>
            <a:lvl7pPr marL="3200400" lvl="6" indent="-400050" algn="l" rtl="0">
              <a:lnSpc>
                <a:spcPct val="90000"/>
              </a:lnSpc>
              <a:spcBef>
                <a:spcPts val="500"/>
              </a:spcBef>
              <a:spcAft>
                <a:spcPts val="0"/>
              </a:spcAft>
              <a:buSzPts val="2700"/>
              <a:buChar char="●"/>
              <a:defRPr/>
            </a:lvl7pPr>
            <a:lvl8pPr marL="3657600" lvl="7" indent="-400050" algn="l" rtl="0">
              <a:lnSpc>
                <a:spcPct val="90000"/>
              </a:lnSpc>
              <a:spcBef>
                <a:spcPts val="500"/>
              </a:spcBef>
              <a:spcAft>
                <a:spcPts val="0"/>
              </a:spcAft>
              <a:buSzPts val="2700"/>
              <a:buChar char="○"/>
              <a:defRPr/>
            </a:lvl8pPr>
            <a:lvl9pPr marL="4114800" lvl="8" indent="-400050" algn="l" rtl="0">
              <a:lnSpc>
                <a:spcPct val="90000"/>
              </a:lnSpc>
              <a:spcBef>
                <a:spcPts val="500"/>
              </a:spcBef>
              <a:spcAft>
                <a:spcPts val="500"/>
              </a:spcAft>
              <a:buSzPts val="2700"/>
              <a:buChar char="■"/>
              <a:defRPr/>
            </a:lvl9pPr>
          </a:lstStyle>
          <a:p>
            <a:endParaRPr/>
          </a:p>
        </p:txBody>
      </p:sp>
      <p:sp>
        <p:nvSpPr>
          <p:cNvPr id="85" name="Google Shape;85;p13"/>
          <p:cNvSpPr txBox="1">
            <a:spLocks noGrp="1"/>
          </p:cNvSpPr>
          <p:nvPr>
            <p:ph type="dt" idx="10"/>
          </p:nvPr>
        </p:nvSpPr>
        <p:spPr>
          <a:xfrm rot="-5400000">
            <a:off x="16196368" y="1497749"/>
            <a:ext cx="2857500" cy="547800"/>
          </a:xfrm>
          <a:prstGeom prst="rect">
            <a:avLst/>
          </a:prstGeom>
          <a:noFill/>
          <a:ln>
            <a:noFill/>
          </a:ln>
        </p:spPr>
        <p:txBody>
          <a:bodyPr spcFirstLastPara="1" wrap="square" lIns="137150" tIns="68550" rIns="137150" bIns="68550" anchor="ctr" anchorCtr="0">
            <a:noAutofit/>
          </a:bodyPr>
          <a:lstStyle>
            <a:lvl1pPr lvl="0" algn="r" rtl="0">
              <a:spcBef>
                <a:spcPts val="0"/>
              </a:spcBef>
              <a:spcAft>
                <a:spcPts val="0"/>
              </a:spcAft>
              <a:buSzPts val="2100"/>
              <a:buNone/>
              <a:defRPr sz="2100"/>
            </a:lvl1pPr>
            <a:lvl2pPr lvl="1" algn="l" rtl="0">
              <a:spcBef>
                <a:spcPts val="0"/>
              </a:spcBef>
              <a:spcAft>
                <a:spcPts val="0"/>
              </a:spcAft>
              <a:buSzPts val="2100"/>
              <a:buNone/>
              <a:defRPr sz="2100"/>
            </a:lvl2pPr>
            <a:lvl3pPr lvl="2" algn="l" rtl="0">
              <a:spcBef>
                <a:spcPts val="0"/>
              </a:spcBef>
              <a:spcAft>
                <a:spcPts val="0"/>
              </a:spcAft>
              <a:buSzPts val="2100"/>
              <a:buNone/>
              <a:defRPr sz="2100"/>
            </a:lvl3pPr>
            <a:lvl4pPr lvl="3" algn="l" rtl="0">
              <a:spcBef>
                <a:spcPts val="0"/>
              </a:spcBef>
              <a:spcAft>
                <a:spcPts val="0"/>
              </a:spcAft>
              <a:buSzPts val="2100"/>
              <a:buNone/>
              <a:defRPr sz="2100"/>
            </a:lvl4pPr>
            <a:lvl5pPr lvl="4" algn="l" rtl="0">
              <a:spcBef>
                <a:spcPts val="0"/>
              </a:spcBef>
              <a:spcAft>
                <a:spcPts val="0"/>
              </a:spcAft>
              <a:buSzPts val="2100"/>
              <a:buNone/>
              <a:defRPr sz="2100"/>
            </a:lvl5pPr>
            <a:lvl6pPr lvl="5" algn="l" rtl="0">
              <a:spcBef>
                <a:spcPts val="0"/>
              </a:spcBef>
              <a:spcAft>
                <a:spcPts val="0"/>
              </a:spcAft>
              <a:buSzPts val="2100"/>
              <a:buNone/>
              <a:defRPr sz="2100"/>
            </a:lvl6pPr>
            <a:lvl7pPr lvl="6" algn="l" rtl="0">
              <a:spcBef>
                <a:spcPts val="0"/>
              </a:spcBef>
              <a:spcAft>
                <a:spcPts val="0"/>
              </a:spcAft>
              <a:buSzPts val="2100"/>
              <a:buNone/>
              <a:defRPr sz="2100"/>
            </a:lvl7pPr>
            <a:lvl8pPr lvl="7" algn="l" rtl="0">
              <a:spcBef>
                <a:spcPts val="0"/>
              </a:spcBef>
              <a:spcAft>
                <a:spcPts val="0"/>
              </a:spcAft>
              <a:buSzPts val="2100"/>
              <a:buNone/>
              <a:defRPr sz="2100"/>
            </a:lvl8pPr>
            <a:lvl9pPr lvl="8" algn="l" rtl="0">
              <a:spcBef>
                <a:spcPts val="0"/>
              </a:spcBef>
              <a:spcAft>
                <a:spcPts val="0"/>
              </a:spcAft>
              <a:buSzPts val="2100"/>
              <a:buNone/>
              <a:defRPr sz="2100"/>
            </a:lvl9pPr>
          </a:lstStyle>
          <a:p>
            <a:endParaRPr/>
          </a:p>
        </p:txBody>
      </p:sp>
      <p:sp>
        <p:nvSpPr>
          <p:cNvPr id="86" name="Google Shape;86;p13"/>
          <p:cNvSpPr txBox="1">
            <a:spLocks noGrp="1"/>
          </p:cNvSpPr>
          <p:nvPr>
            <p:ph type="ftr" idx="11"/>
          </p:nvPr>
        </p:nvSpPr>
        <p:spPr>
          <a:xfrm rot="-5400000">
            <a:off x="14939067" y="6069749"/>
            <a:ext cx="5372100" cy="547800"/>
          </a:xfrm>
          <a:prstGeom prst="rect">
            <a:avLst/>
          </a:prstGeom>
          <a:noFill/>
          <a:ln>
            <a:noFill/>
          </a:ln>
        </p:spPr>
        <p:txBody>
          <a:bodyPr spcFirstLastPara="1" wrap="square" lIns="137150" tIns="68550" rIns="137150" bIns="68550" anchor="ctr" anchorCtr="0">
            <a:noAutofit/>
          </a:bodyPr>
          <a:lstStyle>
            <a:lvl1pPr lvl="0" algn="l" rtl="0">
              <a:spcBef>
                <a:spcPts val="0"/>
              </a:spcBef>
              <a:spcAft>
                <a:spcPts val="0"/>
              </a:spcAft>
              <a:buSzPts val="2100"/>
              <a:buNone/>
              <a:defRPr sz="2100"/>
            </a:lvl1pPr>
            <a:lvl2pPr lvl="1" algn="l" rtl="0">
              <a:spcBef>
                <a:spcPts val="0"/>
              </a:spcBef>
              <a:spcAft>
                <a:spcPts val="0"/>
              </a:spcAft>
              <a:buSzPts val="2100"/>
              <a:buNone/>
              <a:defRPr sz="2100"/>
            </a:lvl2pPr>
            <a:lvl3pPr lvl="2" algn="l" rtl="0">
              <a:spcBef>
                <a:spcPts val="0"/>
              </a:spcBef>
              <a:spcAft>
                <a:spcPts val="0"/>
              </a:spcAft>
              <a:buSzPts val="2100"/>
              <a:buNone/>
              <a:defRPr sz="2100"/>
            </a:lvl3pPr>
            <a:lvl4pPr lvl="3" algn="l" rtl="0">
              <a:spcBef>
                <a:spcPts val="0"/>
              </a:spcBef>
              <a:spcAft>
                <a:spcPts val="0"/>
              </a:spcAft>
              <a:buSzPts val="2100"/>
              <a:buNone/>
              <a:defRPr sz="2100"/>
            </a:lvl4pPr>
            <a:lvl5pPr lvl="4" algn="l" rtl="0">
              <a:spcBef>
                <a:spcPts val="0"/>
              </a:spcBef>
              <a:spcAft>
                <a:spcPts val="0"/>
              </a:spcAft>
              <a:buSzPts val="2100"/>
              <a:buNone/>
              <a:defRPr sz="2100"/>
            </a:lvl5pPr>
            <a:lvl6pPr lvl="5" algn="l" rtl="0">
              <a:spcBef>
                <a:spcPts val="0"/>
              </a:spcBef>
              <a:spcAft>
                <a:spcPts val="0"/>
              </a:spcAft>
              <a:buSzPts val="2100"/>
              <a:buNone/>
              <a:defRPr sz="2100"/>
            </a:lvl6pPr>
            <a:lvl7pPr lvl="6" algn="l" rtl="0">
              <a:spcBef>
                <a:spcPts val="0"/>
              </a:spcBef>
              <a:spcAft>
                <a:spcPts val="0"/>
              </a:spcAft>
              <a:buSzPts val="2100"/>
              <a:buNone/>
              <a:defRPr sz="2100"/>
            </a:lvl7pPr>
            <a:lvl8pPr lvl="7" algn="l" rtl="0">
              <a:spcBef>
                <a:spcPts val="0"/>
              </a:spcBef>
              <a:spcAft>
                <a:spcPts val="0"/>
              </a:spcAft>
              <a:buSzPts val="2100"/>
              <a:buNone/>
              <a:defRPr sz="2100"/>
            </a:lvl8pPr>
            <a:lvl9pPr lvl="8" algn="l" rtl="0">
              <a:spcBef>
                <a:spcPts val="0"/>
              </a:spcBef>
              <a:spcAft>
                <a:spcPts val="0"/>
              </a:spcAft>
              <a:buSzPts val="2100"/>
              <a:buNone/>
              <a:defRPr sz="2100"/>
            </a:lvl9pPr>
          </a:lstStyle>
          <a:p>
            <a:endParaRPr/>
          </a:p>
        </p:txBody>
      </p:sp>
      <p:sp>
        <p:nvSpPr>
          <p:cNvPr id="87" name="Google Shape;87;p13"/>
          <p:cNvSpPr txBox="1">
            <a:spLocks noGrp="1"/>
          </p:cNvSpPr>
          <p:nvPr>
            <p:ph type="sldNum" idx="12"/>
          </p:nvPr>
        </p:nvSpPr>
        <p:spPr>
          <a:xfrm>
            <a:off x="16939260" y="9258300"/>
            <a:ext cx="1371600" cy="890700"/>
          </a:xfrm>
          <a:prstGeom prst="rect">
            <a:avLst/>
          </a:prstGeom>
          <a:noFill/>
          <a:ln>
            <a:noFill/>
          </a:ln>
        </p:spPr>
        <p:txBody>
          <a:bodyPr spcFirstLastPara="1" wrap="square" lIns="68550" tIns="68550" rIns="68550" bIns="68550" anchor="ctr" anchorCtr="0">
            <a:norm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1660784" y="2382511"/>
            <a:ext cx="1491526" cy="91652"/>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1458900" y="2644900"/>
            <a:ext cx="15376800" cy="3037200"/>
          </a:xfrm>
          <a:prstGeom prst="rect">
            <a:avLst/>
          </a:prstGeom>
        </p:spPr>
        <p:txBody>
          <a:bodyPr spcFirstLastPara="1" wrap="square" lIns="182850" tIns="182850" rIns="182850" bIns="182850" anchor="t" anchorCtr="0">
            <a:normAutofit/>
          </a:bodyPr>
          <a:lstStyle>
            <a:lvl1pPr lvl="0">
              <a:spcBef>
                <a:spcPts val="0"/>
              </a:spcBef>
              <a:spcAft>
                <a:spcPts val="0"/>
              </a:spcAft>
              <a:buClr>
                <a:schemeClr val="lt1"/>
              </a:buClr>
              <a:buSzPts val="7200"/>
              <a:buNone/>
              <a:defRPr sz="7200">
                <a:solidFill>
                  <a:schemeClr val="lt1"/>
                </a:solidFill>
              </a:defRPr>
            </a:lvl1pPr>
            <a:lvl2pPr lvl="1">
              <a:spcBef>
                <a:spcPts val="0"/>
              </a:spcBef>
              <a:spcAft>
                <a:spcPts val="0"/>
              </a:spcAft>
              <a:buClr>
                <a:schemeClr val="lt1"/>
              </a:buClr>
              <a:buSzPts val="7200"/>
              <a:buNone/>
              <a:defRPr sz="7200">
                <a:solidFill>
                  <a:schemeClr val="lt1"/>
                </a:solidFill>
              </a:defRPr>
            </a:lvl2pPr>
            <a:lvl3pPr lvl="2">
              <a:spcBef>
                <a:spcPts val="0"/>
              </a:spcBef>
              <a:spcAft>
                <a:spcPts val="0"/>
              </a:spcAft>
              <a:buClr>
                <a:schemeClr val="lt1"/>
              </a:buClr>
              <a:buSzPts val="7200"/>
              <a:buNone/>
              <a:defRPr sz="7200">
                <a:solidFill>
                  <a:schemeClr val="lt1"/>
                </a:solidFill>
              </a:defRPr>
            </a:lvl3pPr>
            <a:lvl4pPr lvl="3">
              <a:spcBef>
                <a:spcPts val="0"/>
              </a:spcBef>
              <a:spcAft>
                <a:spcPts val="0"/>
              </a:spcAft>
              <a:buClr>
                <a:schemeClr val="lt1"/>
              </a:buClr>
              <a:buSzPts val="7200"/>
              <a:buNone/>
              <a:defRPr sz="7200">
                <a:solidFill>
                  <a:schemeClr val="lt1"/>
                </a:solidFill>
              </a:defRPr>
            </a:lvl4pPr>
            <a:lvl5pPr lvl="4">
              <a:spcBef>
                <a:spcPts val="0"/>
              </a:spcBef>
              <a:spcAft>
                <a:spcPts val="0"/>
              </a:spcAft>
              <a:buClr>
                <a:schemeClr val="lt1"/>
              </a:buClr>
              <a:buSzPts val="7200"/>
              <a:buNone/>
              <a:defRPr sz="7200">
                <a:solidFill>
                  <a:schemeClr val="lt1"/>
                </a:solidFill>
              </a:defRPr>
            </a:lvl5pPr>
            <a:lvl6pPr lvl="5">
              <a:spcBef>
                <a:spcPts val="0"/>
              </a:spcBef>
              <a:spcAft>
                <a:spcPts val="0"/>
              </a:spcAft>
              <a:buClr>
                <a:schemeClr val="lt1"/>
              </a:buClr>
              <a:buSzPts val="7200"/>
              <a:buNone/>
              <a:defRPr sz="7200">
                <a:solidFill>
                  <a:schemeClr val="lt1"/>
                </a:solidFill>
              </a:defRPr>
            </a:lvl6pPr>
            <a:lvl7pPr lvl="6">
              <a:spcBef>
                <a:spcPts val="0"/>
              </a:spcBef>
              <a:spcAft>
                <a:spcPts val="0"/>
              </a:spcAft>
              <a:buClr>
                <a:schemeClr val="lt1"/>
              </a:buClr>
              <a:buSzPts val="7200"/>
              <a:buNone/>
              <a:defRPr sz="7200">
                <a:solidFill>
                  <a:schemeClr val="lt1"/>
                </a:solidFill>
              </a:defRPr>
            </a:lvl7pPr>
            <a:lvl8pPr lvl="7">
              <a:spcBef>
                <a:spcPts val="0"/>
              </a:spcBef>
              <a:spcAft>
                <a:spcPts val="0"/>
              </a:spcAft>
              <a:buClr>
                <a:schemeClr val="lt1"/>
              </a:buClr>
              <a:buSzPts val="7200"/>
              <a:buNone/>
              <a:defRPr sz="7200">
                <a:solidFill>
                  <a:schemeClr val="lt1"/>
                </a:solidFill>
              </a:defRPr>
            </a:lvl8pPr>
            <a:lvl9pPr lvl="8">
              <a:spcBef>
                <a:spcPts val="0"/>
              </a:spcBef>
              <a:spcAft>
                <a:spcPts val="0"/>
              </a:spcAft>
              <a:buClr>
                <a:schemeClr val="lt1"/>
              </a:buClr>
              <a:buSzPts val="7200"/>
              <a:buNone/>
              <a:defRPr sz="7200">
                <a:solidFill>
                  <a:schemeClr val="lt1"/>
                </a:solidFill>
              </a:defRPr>
            </a:lvl9pPr>
          </a:lstStyle>
          <a:p>
            <a:endParaRPr/>
          </a:p>
        </p:txBody>
      </p:sp>
      <p:sp>
        <p:nvSpPr>
          <p:cNvPr id="22" name="Google Shape;22;p3"/>
          <p:cNvSpPr txBox="1">
            <a:spLocks noGrp="1"/>
          </p:cNvSpPr>
          <p:nvPr>
            <p:ph type="sldNum" idx="12"/>
          </p:nvPr>
        </p:nvSpPr>
        <p:spPr>
          <a:xfrm>
            <a:off x="17072605" y="9499702"/>
            <a:ext cx="1097400" cy="787200"/>
          </a:xfrm>
          <a:prstGeom prst="rect">
            <a:avLst/>
          </a:prstGeom>
        </p:spPr>
        <p:txBody>
          <a:bodyPr spcFirstLastPara="1" wrap="square" lIns="182850" tIns="182850" rIns="182850" bIns="18285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18288000" cy="975600"/>
          </a:xfrm>
          <a:prstGeom prst="rect">
            <a:avLst/>
          </a:prstGeom>
          <a:solidFill>
            <a:schemeClr val="lt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1660784" y="2382511"/>
            <a:ext cx="1491526" cy="91652"/>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1458900" y="2637300"/>
            <a:ext cx="15377400" cy="1070400"/>
          </a:xfrm>
          <a:prstGeom prst="rect">
            <a:avLst/>
          </a:prstGeom>
        </p:spPr>
        <p:txBody>
          <a:bodyPr spcFirstLastPara="1" wrap="square" lIns="182850" tIns="182850" rIns="182850" bIns="182850" anchor="t" anchorCtr="0">
            <a:normAutofit/>
          </a:bodyPr>
          <a:lstStyle>
            <a:lvl1pPr lvl="0">
              <a:spcBef>
                <a:spcPts val="0"/>
              </a:spcBef>
              <a:spcAft>
                <a:spcPts val="0"/>
              </a:spcAft>
              <a:buSzPts val="5200"/>
              <a:buNone/>
              <a:defRPr sz="5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sp>
        <p:nvSpPr>
          <p:cNvPr id="29" name="Google Shape;29;p4"/>
          <p:cNvSpPr txBox="1">
            <a:spLocks noGrp="1"/>
          </p:cNvSpPr>
          <p:nvPr>
            <p:ph type="body" idx="1"/>
          </p:nvPr>
        </p:nvSpPr>
        <p:spPr>
          <a:xfrm>
            <a:off x="1458900" y="4157750"/>
            <a:ext cx="15377400" cy="4522200"/>
          </a:xfrm>
          <a:prstGeom prst="rect">
            <a:avLst/>
          </a:prstGeom>
        </p:spPr>
        <p:txBody>
          <a:bodyPr spcFirstLastPara="1" wrap="square" lIns="182850" tIns="182850" rIns="182850" bIns="182850" anchor="t" anchorCtr="0">
            <a:normAutofit/>
          </a:bodyPr>
          <a:lstStyle>
            <a:lvl1pPr marL="457200" lvl="0" indent="-393700">
              <a:spcBef>
                <a:spcPts val="0"/>
              </a:spcBef>
              <a:spcAft>
                <a:spcPts val="0"/>
              </a:spcAft>
              <a:buSzPts val="2600"/>
              <a:buChar char="●"/>
              <a:defRPr/>
            </a:lvl1pPr>
            <a:lvl2pPr marL="914400" lvl="1" indent="-368300">
              <a:spcBef>
                <a:spcPts val="0"/>
              </a:spcBef>
              <a:spcAft>
                <a:spcPts val="0"/>
              </a:spcAft>
              <a:buSzPts val="2200"/>
              <a:buChar char="○"/>
              <a:defRPr/>
            </a:lvl2pPr>
            <a:lvl3pPr marL="1371600" lvl="2" indent="-368300">
              <a:spcBef>
                <a:spcPts val="0"/>
              </a:spcBef>
              <a:spcAft>
                <a:spcPts val="0"/>
              </a:spcAft>
              <a:buSzPts val="2200"/>
              <a:buChar char="■"/>
              <a:defRPr/>
            </a:lvl3pPr>
            <a:lvl4pPr marL="1828800" lvl="3" indent="-368300">
              <a:spcBef>
                <a:spcPts val="0"/>
              </a:spcBef>
              <a:spcAft>
                <a:spcPts val="0"/>
              </a:spcAft>
              <a:buSzPts val="2200"/>
              <a:buChar char="●"/>
              <a:defRPr/>
            </a:lvl4pPr>
            <a:lvl5pPr marL="2286000" lvl="4" indent="-368300">
              <a:spcBef>
                <a:spcPts val="0"/>
              </a:spcBef>
              <a:spcAft>
                <a:spcPts val="0"/>
              </a:spcAft>
              <a:buSzPts val="2200"/>
              <a:buChar char="○"/>
              <a:defRPr/>
            </a:lvl5pPr>
            <a:lvl6pPr marL="2743200" lvl="5" indent="-368300">
              <a:spcBef>
                <a:spcPts val="0"/>
              </a:spcBef>
              <a:spcAft>
                <a:spcPts val="0"/>
              </a:spcAft>
              <a:buSzPts val="2200"/>
              <a:buChar char="■"/>
              <a:defRPr/>
            </a:lvl6pPr>
            <a:lvl7pPr marL="3200400" lvl="6" indent="-368300">
              <a:spcBef>
                <a:spcPts val="0"/>
              </a:spcBef>
              <a:spcAft>
                <a:spcPts val="0"/>
              </a:spcAft>
              <a:buSzPts val="2200"/>
              <a:buChar char="●"/>
              <a:defRPr/>
            </a:lvl7pPr>
            <a:lvl8pPr marL="3657600" lvl="7" indent="-368300">
              <a:spcBef>
                <a:spcPts val="0"/>
              </a:spcBef>
              <a:spcAft>
                <a:spcPts val="0"/>
              </a:spcAft>
              <a:buSzPts val="2200"/>
              <a:buChar char="○"/>
              <a:defRPr/>
            </a:lvl8pPr>
            <a:lvl9pPr marL="4114800" lvl="8" indent="-368300">
              <a:spcBef>
                <a:spcPts val="0"/>
              </a:spcBef>
              <a:spcAft>
                <a:spcPts val="0"/>
              </a:spcAft>
              <a:buSzPts val="2200"/>
              <a:buChar char="■"/>
              <a:defRPr/>
            </a:lvl9pPr>
          </a:lstStyle>
          <a:p>
            <a:endParaRPr/>
          </a:p>
        </p:txBody>
      </p:sp>
      <p:sp>
        <p:nvSpPr>
          <p:cNvPr id="30" name="Google Shape;30;p4"/>
          <p:cNvSpPr txBox="1">
            <a:spLocks noGrp="1"/>
          </p:cNvSpPr>
          <p:nvPr>
            <p:ph type="sldNum" idx="12"/>
          </p:nvPr>
        </p:nvSpPr>
        <p:spPr>
          <a:xfrm>
            <a:off x="17072605" y="9499702"/>
            <a:ext cx="1097400" cy="787200"/>
          </a:xfrm>
          <a:prstGeom prst="rect">
            <a:avLst/>
          </a:prstGeom>
        </p:spPr>
        <p:txBody>
          <a:bodyPr spcFirstLastPara="1" wrap="square" lIns="182850" tIns="182850" rIns="182850" bIns="1828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18288000" cy="975600"/>
          </a:xfrm>
          <a:prstGeom prst="rect">
            <a:avLst/>
          </a:prstGeom>
          <a:solidFill>
            <a:schemeClr val="lt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1660784" y="2382511"/>
            <a:ext cx="1491526" cy="91652"/>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1458900" y="2637300"/>
            <a:ext cx="15376800" cy="1070400"/>
          </a:xfrm>
          <a:prstGeom prst="rect">
            <a:avLst/>
          </a:prstGeom>
        </p:spPr>
        <p:txBody>
          <a:bodyPr spcFirstLastPara="1" wrap="square" lIns="182850" tIns="182850" rIns="182850" bIns="182850" anchor="t" anchorCtr="0">
            <a:normAutofit/>
          </a:bodyPr>
          <a:lstStyle>
            <a:lvl1pPr lvl="0">
              <a:spcBef>
                <a:spcPts val="0"/>
              </a:spcBef>
              <a:spcAft>
                <a:spcPts val="0"/>
              </a:spcAft>
              <a:buSzPts val="5200"/>
              <a:buNone/>
              <a:defRPr sz="5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sp>
        <p:nvSpPr>
          <p:cNvPr id="37" name="Google Shape;37;p5"/>
          <p:cNvSpPr txBox="1">
            <a:spLocks noGrp="1"/>
          </p:cNvSpPr>
          <p:nvPr>
            <p:ph type="body" idx="1"/>
          </p:nvPr>
        </p:nvSpPr>
        <p:spPr>
          <a:xfrm>
            <a:off x="1458650" y="4157750"/>
            <a:ext cx="7548600" cy="4522200"/>
          </a:xfrm>
          <a:prstGeom prst="rect">
            <a:avLst/>
          </a:prstGeom>
        </p:spPr>
        <p:txBody>
          <a:bodyPr spcFirstLastPara="1" wrap="square" lIns="182850" tIns="182850" rIns="182850" bIns="182850" anchor="t" anchorCtr="0">
            <a:normAutofit/>
          </a:bodyPr>
          <a:lstStyle>
            <a:lvl1pPr marL="457200" lvl="0" indent="-393700">
              <a:spcBef>
                <a:spcPts val="0"/>
              </a:spcBef>
              <a:spcAft>
                <a:spcPts val="0"/>
              </a:spcAft>
              <a:buSzPts val="2600"/>
              <a:buChar char="●"/>
              <a:defRPr/>
            </a:lvl1pPr>
            <a:lvl2pPr marL="914400" lvl="1" indent="-368300">
              <a:spcBef>
                <a:spcPts val="0"/>
              </a:spcBef>
              <a:spcAft>
                <a:spcPts val="0"/>
              </a:spcAft>
              <a:buSzPts val="2200"/>
              <a:buChar char="○"/>
              <a:defRPr/>
            </a:lvl2pPr>
            <a:lvl3pPr marL="1371600" lvl="2" indent="-368300">
              <a:spcBef>
                <a:spcPts val="0"/>
              </a:spcBef>
              <a:spcAft>
                <a:spcPts val="0"/>
              </a:spcAft>
              <a:buSzPts val="2200"/>
              <a:buChar char="■"/>
              <a:defRPr/>
            </a:lvl3pPr>
            <a:lvl4pPr marL="1828800" lvl="3" indent="-368300">
              <a:spcBef>
                <a:spcPts val="0"/>
              </a:spcBef>
              <a:spcAft>
                <a:spcPts val="0"/>
              </a:spcAft>
              <a:buSzPts val="2200"/>
              <a:buChar char="●"/>
              <a:defRPr/>
            </a:lvl4pPr>
            <a:lvl5pPr marL="2286000" lvl="4" indent="-368300">
              <a:spcBef>
                <a:spcPts val="0"/>
              </a:spcBef>
              <a:spcAft>
                <a:spcPts val="0"/>
              </a:spcAft>
              <a:buSzPts val="2200"/>
              <a:buChar char="○"/>
              <a:defRPr/>
            </a:lvl5pPr>
            <a:lvl6pPr marL="2743200" lvl="5" indent="-368300">
              <a:spcBef>
                <a:spcPts val="0"/>
              </a:spcBef>
              <a:spcAft>
                <a:spcPts val="0"/>
              </a:spcAft>
              <a:buSzPts val="2200"/>
              <a:buChar char="■"/>
              <a:defRPr/>
            </a:lvl6pPr>
            <a:lvl7pPr marL="3200400" lvl="6" indent="-368300">
              <a:spcBef>
                <a:spcPts val="0"/>
              </a:spcBef>
              <a:spcAft>
                <a:spcPts val="0"/>
              </a:spcAft>
              <a:buSzPts val="2200"/>
              <a:buChar char="●"/>
              <a:defRPr/>
            </a:lvl7pPr>
            <a:lvl8pPr marL="3657600" lvl="7" indent="-368300">
              <a:spcBef>
                <a:spcPts val="0"/>
              </a:spcBef>
              <a:spcAft>
                <a:spcPts val="0"/>
              </a:spcAft>
              <a:buSzPts val="2200"/>
              <a:buChar char="○"/>
              <a:defRPr/>
            </a:lvl8pPr>
            <a:lvl9pPr marL="4114800" lvl="8" indent="-368300">
              <a:spcBef>
                <a:spcPts val="0"/>
              </a:spcBef>
              <a:spcAft>
                <a:spcPts val="0"/>
              </a:spcAft>
              <a:buSzPts val="2200"/>
              <a:buChar char="■"/>
              <a:defRPr/>
            </a:lvl9pPr>
          </a:lstStyle>
          <a:p>
            <a:endParaRPr/>
          </a:p>
        </p:txBody>
      </p:sp>
      <p:sp>
        <p:nvSpPr>
          <p:cNvPr id="38" name="Google Shape;38;p5"/>
          <p:cNvSpPr txBox="1">
            <a:spLocks noGrp="1"/>
          </p:cNvSpPr>
          <p:nvPr>
            <p:ph type="body" idx="2"/>
          </p:nvPr>
        </p:nvSpPr>
        <p:spPr>
          <a:xfrm>
            <a:off x="9287207" y="4157750"/>
            <a:ext cx="7548600" cy="4522200"/>
          </a:xfrm>
          <a:prstGeom prst="rect">
            <a:avLst/>
          </a:prstGeom>
        </p:spPr>
        <p:txBody>
          <a:bodyPr spcFirstLastPara="1" wrap="square" lIns="182850" tIns="182850" rIns="182850" bIns="182850" anchor="t" anchorCtr="0">
            <a:normAutofit/>
          </a:bodyPr>
          <a:lstStyle>
            <a:lvl1pPr marL="457200" lvl="0" indent="-393700">
              <a:spcBef>
                <a:spcPts val="0"/>
              </a:spcBef>
              <a:spcAft>
                <a:spcPts val="0"/>
              </a:spcAft>
              <a:buSzPts val="2600"/>
              <a:buChar char="●"/>
              <a:defRPr/>
            </a:lvl1pPr>
            <a:lvl2pPr marL="914400" lvl="1" indent="-368300">
              <a:spcBef>
                <a:spcPts val="0"/>
              </a:spcBef>
              <a:spcAft>
                <a:spcPts val="0"/>
              </a:spcAft>
              <a:buSzPts val="2200"/>
              <a:buChar char="○"/>
              <a:defRPr/>
            </a:lvl2pPr>
            <a:lvl3pPr marL="1371600" lvl="2" indent="-368300">
              <a:spcBef>
                <a:spcPts val="0"/>
              </a:spcBef>
              <a:spcAft>
                <a:spcPts val="0"/>
              </a:spcAft>
              <a:buSzPts val="2200"/>
              <a:buChar char="■"/>
              <a:defRPr/>
            </a:lvl3pPr>
            <a:lvl4pPr marL="1828800" lvl="3" indent="-368300">
              <a:spcBef>
                <a:spcPts val="0"/>
              </a:spcBef>
              <a:spcAft>
                <a:spcPts val="0"/>
              </a:spcAft>
              <a:buSzPts val="2200"/>
              <a:buChar char="●"/>
              <a:defRPr/>
            </a:lvl4pPr>
            <a:lvl5pPr marL="2286000" lvl="4" indent="-368300">
              <a:spcBef>
                <a:spcPts val="0"/>
              </a:spcBef>
              <a:spcAft>
                <a:spcPts val="0"/>
              </a:spcAft>
              <a:buSzPts val="2200"/>
              <a:buChar char="○"/>
              <a:defRPr/>
            </a:lvl5pPr>
            <a:lvl6pPr marL="2743200" lvl="5" indent="-368300">
              <a:spcBef>
                <a:spcPts val="0"/>
              </a:spcBef>
              <a:spcAft>
                <a:spcPts val="0"/>
              </a:spcAft>
              <a:buSzPts val="2200"/>
              <a:buChar char="■"/>
              <a:defRPr/>
            </a:lvl6pPr>
            <a:lvl7pPr marL="3200400" lvl="6" indent="-368300">
              <a:spcBef>
                <a:spcPts val="0"/>
              </a:spcBef>
              <a:spcAft>
                <a:spcPts val="0"/>
              </a:spcAft>
              <a:buSzPts val="2200"/>
              <a:buChar char="●"/>
              <a:defRPr/>
            </a:lvl7pPr>
            <a:lvl8pPr marL="3657600" lvl="7" indent="-368300">
              <a:spcBef>
                <a:spcPts val="0"/>
              </a:spcBef>
              <a:spcAft>
                <a:spcPts val="0"/>
              </a:spcAft>
              <a:buSzPts val="2200"/>
              <a:buChar char="○"/>
              <a:defRPr/>
            </a:lvl8pPr>
            <a:lvl9pPr marL="4114800" lvl="8" indent="-368300">
              <a:spcBef>
                <a:spcPts val="0"/>
              </a:spcBef>
              <a:spcAft>
                <a:spcPts val="0"/>
              </a:spcAft>
              <a:buSzPts val="2200"/>
              <a:buChar char="■"/>
              <a:defRPr/>
            </a:lvl9pPr>
          </a:lstStyle>
          <a:p>
            <a:endParaRPr/>
          </a:p>
        </p:txBody>
      </p:sp>
      <p:sp>
        <p:nvSpPr>
          <p:cNvPr id="39" name="Google Shape;39;p5"/>
          <p:cNvSpPr txBox="1">
            <a:spLocks noGrp="1"/>
          </p:cNvSpPr>
          <p:nvPr>
            <p:ph type="sldNum" idx="12"/>
          </p:nvPr>
        </p:nvSpPr>
        <p:spPr>
          <a:xfrm>
            <a:off x="17072605" y="9499702"/>
            <a:ext cx="1097400" cy="787200"/>
          </a:xfrm>
          <a:prstGeom prst="rect">
            <a:avLst/>
          </a:prstGeom>
        </p:spPr>
        <p:txBody>
          <a:bodyPr spcFirstLastPara="1" wrap="square" lIns="182850" tIns="182850" rIns="182850" bIns="1828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18288000" cy="975600"/>
          </a:xfrm>
          <a:prstGeom prst="rect">
            <a:avLst/>
          </a:prstGeom>
          <a:solidFill>
            <a:schemeClr val="lt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1660784" y="2382511"/>
            <a:ext cx="1491526" cy="91652"/>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1458900" y="2637300"/>
            <a:ext cx="15376800" cy="1070400"/>
          </a:xfrm>
          <a:prstGeom prst="rect">
            <a:avLst/>
          </a:prstGeom>
        </p:spPr>
        <p:txBody>
          <a:bodyPr spcFirstLastPara="1" wrap="square" lIns="182850" tIns="182850" rIns="182850" bIns="182850" anchor="t" anchorCtr="0">
            <a:normAutofit/>
          </a:bodyPr>
          <a:lstStyle>
            <a:lvl1pPr lvl="0">
              <a:spcBef>
                <a:spcPts val="0"/>
              </a:spcBef>
              <a:spcAft>
                <a:spcPts val="0"/>
              </a:spcAft>
              <a:buSzPts val="5200"/>
              <a:buNone/>
              <a:defRPr sz="5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sp>
        <p:nvSpPr>
          <p:cNvPr id="46" name="Google Shape;46;p6"/>
          <p:cNvSpPr txBox="1">
            <a:spLocks noGrp="1"/>
          </p:cNvSpPr>
          <p:nvPr>
            <p:ph type="sldNum" idx="12"/>
          </p:nvPr>
        </p:nvSpPr>
        <p:spPr>
          <a:xfrm>
            <a:off x="17072605" y="9499702"/>
            <a:ext cx="1097400" cy="787200"/>
          </a:xfrm>
          <a:prstGeom prst="rect">
            <a:avLst/>
          </a:prstGeom>
        </p:spPr>
        <p:txBody>
          <a:bodyPr spcFirstLastPara="1" wrap="square" lIns="182850" tIns="182850" rIns="182850" bIns="1828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18288000" cy="975600"/>
          </a:xfrm>
          <a:prstGeom prst="rect">
            <a:avLst/>
          </a:prstGeom>
          <a:solidFill>
            <a:schemeClr val="lt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1660784" y="2382511"/>
            <a:ext cx="1491526" cy="91652"/>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1460000" y="2637300"/>
            <a:ext cx="6601800" cy="2763000"/>
          </a:xfrm>
          <a:prstGeom prst="rect">
            <a:avLst/>
          </a:prstGeom>
        </p:spPr>
        <p:txBody>
          <a:bodyPr spcFirstLastPara="1" wrap="square" lIns="182850" tIns="182850" rIns="182850" bIns="182850" anchor="t" anchorCtr="0">
            <a:normAutofit/>
          </a:bodyPr>
          <a:lstStyle>
            <a:lvl1pPr lvl="0">
              <a:spcBef>
                <a:spcPts val="0"/>
              </a:spcBef>
              <a:spcAft>
                <a:spcPts val="0"/>
              </a:spcAft>
              <a:buSzPts val="5200"/>
              <a:buNone/>
              <a:defRPr sz="5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sp>
        <p:nvSpPr>
          <p:cNvPr id="53" name="Google Shape;53;p7"/>
          <p:cNvSpPr txBox="1">
            <a:spLocks noGrp="1"/>
          </p:cNvSpPr>
          <p:nvPr>
            <p:ph type="body" idx="1"/>
          </p:nvPr>
        </p:nvSpPr>
        <p:spPr>
          <a:xfrm>
            <a:off x="1442450" y="5563450"/>
            <a:ext cx="6601800" cy="3195000"/>
          </a:xfrm>
          <a:prstGeom prst="rect">
            <a:avLst/>
          </a:prstGeom>
        </p:spPr>
        <p:txBody>
          <a:bodyPr spcFirstLastPara="1" wrap="square" lIns="182850" tIns="182850" rIns="182850" bIns="182850" anchor="t" anchorCtr="0">
            <a:normAutofit/>
          </a:bodyPr>
          <a:lstStyle>
            <a:lvl1pPr marL="457200" lvl="0" indent="-393700">
              <a:spcBef>
                <a:spcPts val="0"/>
              </a:spcBef>
              <a:spcAft>
                <a:spcPts val="0"/>
              </a:spcAft>
              <a:buSzPts val="2600"/>
              <a:buChar char="●"/>
              <a:defRPr/>
            </a:lvl1pPr>
            <a:lvl2pPr marL="914400" lvl="1" indent="-368300">
              <a:spcBef>
                <a:spcPts val="0"/>
              </a:spcBef>
              <a:spcAft>
                <a:spcPts val="0"/>
              </a:spcAft>
              <a:buSzPts val="2200"/>
              <a:buChar char="○"/>
              <a:defRPr/>
            </a:lvl2pPr>
            <a:lvl3pPr marL="1371600" lvl="2" indent="-368300">
              <a:spcBef>
                <a:spcPts val="0"/>
              </a:spcBef>
              <a:spcAft>
                <a:spcPts val="0"/>
              </a:spcAft>
              <a:buSzPts val="2200"/>
              <a:buChar char="■"/>
              <a:defRPr/>
            </a:lvl3pPr>
            <a:lvl4pPr marL="1828800" lvl="3" indent="-368300">
              <a:spcBef>
                <a:spcPts val="0"/>
              </a:spcBef>
              <a:spcAft>
                <a:spcPts val="0"/>
              </a:spcAft>
              <a:buSzPts val="2200"/>
              <a:buChar char="●"/>
              <a:defRPr/>
            </a:lvl4pPr>
            <a:lvl5pPr marL="2286000" lvl="4" indent="-368300">
              <a:spcBef>
                <a:spcPts val="0"/>
              </a:spcBef>
              <a:spcAft>
                <a:spcPts val="0"/>
              </a:spcAft>
              <a:buSzPts val="2200"/>
              <a:buChar char="○"/>
              <a:defRPr/>
            </a:lvl5pPr>
            <a:lvl6pPr marL="2743200" lvl="5" indent="-368300">
              <a:spcBef>
                <a:spcPts val="0"/>
              </a:spcBef>
              <a:spcAft>
                <a:spcPts val="0"/>
              </a:spcAft>
              <a:buSzPts val="2200"/>
              <a:buChar char="■"/>
              <a:defRPr/>
            </a:lvl6pPr>
            <a:lvl7pPr marL="3200400" lvl="6" indent="-368300">
              <a:spcBef>
                <a:spcPts val="0"/>
              </a:spcBef>
              <a:spcAft>
                <a:spcPts val="0"/>
              </a:spcAft>
              <a:buSzPts val="2200"/>
              <a:buChar char="●"/>
              <a:defRPr/>
            </a:lvl7pPr>
            <a:lvl8pPr marL="3657600" lvl="7" indent="-368300">
              <a:spcBef>
                <a:spcPts val="0"/>
              </a:spcBef>
              <a:spcAft>
                <a:spcPts val="0"/>
              </a:spcAft>
              <a:buSzPts val="2200"/>
              <a:buChar char="○"/>
              <a:defRPr/>
            </a:lvl8pPr>
            <a:lvl9pPr marL="4114800" lvl="8" indent="-368300">
              <a:spcBef>
                <a:spcPts val="0"/>
              </a:spcBef>
              <a:spcAft>
                <a:spcPts val="0"/>
              </a:spcAft>
              <a:buSzPts val="2200"/>
              <a:buChar char="■"/>
              <a:defRPr/>
            </a:lvl9pPr>
          </a:lstStyle>
          <a:p>
            <a:endParaRPr/>
          </a:p>
        </p:txBody>
      </p:sp>
      <p:sp>
        <p:nvSpPr>
          <p:cNvPr id="54" name="Google Shape;54;p7"/>
          <p:cNvSpPr txBox="1">
            <a:spLocks noGrp="1"/>
          </p:cNvSpPr>
          <p:nvPr>
            <p:ph type="sldNum" idx="12"/>
          </p:nvPr>
        </p:nvSpPr>
        <p:spPr>
          <a:xfrm>
            <a:off x="17072605" y="9499702"/>
            <a:ext cx="1097400" cy="787200"/>
          </a:xfrm>
          <a:prstGeom prst="rect">
            <a:avLst/>
          </a:prstGeom>
        </p:spPr>
        <p:txBody>
          <a:bodyPr spcFirstLastPara="1" wrap="square" lIns="182850" tIns="182850" rIns="182850" bIns="1828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1660784" y="8338260"/>
            <a:ext cx="1491526" cy="91652"/>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1458900" y="1728600"/>
            <a:ext cx="14042400" cy="5970000"/>
          </a:xfrm>
          <a:prstGeom prst="rect">
            <a:avLst/>
          </a:prstGeom>
        </p:spPr>
        <p:txBody>
          <a:bodyPr spcFirstLastPara="1" wrap="square" lIns="182850" tIns="182850" rIns="182850" bIns="182850" anchor="ctr" anchorCtr="0">
            <a:normAutofit/>
          </a:bodyPr>
          <a:lstStyle>
            <a:lvl1pPr lvl="0">
              <a:spcBef>
                <a:spcPts val="0"/>
              </a:spcBef>
              <a:spcAft>
                <a:spcPts val="0"/>
              </a:spcAft>
              <a:buClr>
                <a:schemeClr val="lt1"/>
              </a:buClr>
              <a:buSzPts val="7200"/>
              <a:buNone/>
              <a:defRPr sz="7200">
                <a:solidFill>
                  <a:schemeClr val="lt1"/>
                </a:solidFill>
              </a:defRPr>
            </a:lvl1pPr>
            <a:lvl2pPr lvl="1">
              <a:spcBef>
                <a:spcPts val="0"/>
              </a:spcBef>
              <a:spcAft>
                <a:spcPts val="0"/>
              </a:spcAft>
              <a:buClr>
                <a:schemeClr val="lt1"/>
              </a:buClr>
              <a:buSzPts val="7200"/>
              <a:buNone/>
              <a:defRPr sz="7200">
                <a:solidFill>
                  <a:schemeClr val="lt1"/>
                </a:solidFill>
              </a:defRPr>
            </a:lvl2pPr>
            <a:lvl3pPr lvl="2">
              <a:spcBef>
                <a:spcPts val="0"/>
              </a:spcBef>
              <a:spcAft>
                <a:spcPts val="0"/>
              </a:spcAft>
              <a:buClr>
                <a:schemeClr val="lt1"/>
              </a:buClr>
              <a:buSzPts val="7200"/>
              <a:buNone/>
              <a:defRPr sz="7200">
                <a:solidFill>
                  <a:schemeClr val="lt1"/>
                </a:solidFill>
              </a:defRPr>
            </a:lvl3pPr>
            <a:lvl4pPr lvl="3">
              <a:spcBef>
                <a:spcPts val="0"/>
              </a:spcBef>
              <a:spcAft>
                <a:spcPts val="0"/>
              </a:spcAft>
              <a:buClr>
                <a:schemeClr val="lt1"/>
              </a:buClr>
              <a:buSzPts val="7200"/>
              <a:buNone/>
              <a:defRPr sz="7200">
                <a:solidFill>
                  <a:schemeClr val="lt1"/>
                </a:solidFill>
              </a:defRPr>
            </a:lvl4pPr>
            <a:lvl5pPr lvl="4">
              <a:spcBef>
                <a:spcPts val="0"/>
              </a:spcBef>
              <a:spcAft>
                <a:spcPts val="0"/>
              </a:spcAft>
              <a:buClr>
                <a:schemeClr val="lt1"/>
              </a:buClr>
              <a:buSzPts val="7200"/>
              <a:buNone/>
              <a:defRPr sz="7200">
                <a:solidFill>
                  <a:schemeClr val="lt1"/>
                </a:solidFill>
              </a:defRPr>
            </a:lvl5pPr>
            <a:lvl6pPr lvl="5">
              <a:spcBef>
                <a:spcPts val="0"/>
              </a:spcBef>
              <a:spcAft>
                <a:spcPts val="0"/>
              </a:spcAft>
              <a:buClr>
                <a:schemeClr val="lt1"/>
              </a:buClr>
              <a:buSzPts val="7200"/>
              <a:buNone/>
              <a:defRPr sz="7200">
                <a:solidFill>
                  <a:schemeClr val="lt1"/>
                </a:solidFill>
              </a:defRPr>
            </a:lvl6pPr>
            <a:lvl7pPr lvl="6">
              <a:spcBef>
                <a:spcPts val="0"/>
              </a:spcBef>
              <a:spcAft>
                <a:spcPts val="0"/>
              </a:spcAft>
              <a:buClr>
                <a:schemeClr val="lt1"/>
              </a:buClr>
              <a:buSzPts val="7200"/>
              <a:buNone/>
              <a:defRPr sz="7200">
                <a:solidFill>
                  <a:schemeClr val="lt1"/>
                </a:solidFill>
              </a:defRPr>
            </a:lvl7pPr>
            <a:lvl8pPr lvl="7">
              <a:spcBef>
                <a:spcPts val="0"/>
              </a:spcBef>
              <a:spcAft>
                <a:spcPts val="0"/>
              </a:spcAft>
              <a:buClr>
                <a:schemeClr val="lt1"/>
              </a:buClr>
              <a:buSzPts val="7200"/>
              <a:buNone/>
              <a:defRPr sz="7200">
                <a:solidFill>
                  <a:schemeClr val="lt1"/>
                </a:solidFill>
              </a:defRPr>
            </a:lvl8pPr>
            <a:lvl9pPr lvl="8">
              <a:spcBef>
                <a:spcPts val="0"/>
              </a:spcBef>
              <a:spcAft>
                <a:spcPts val="0"/>
              </a:spcAft>
              <a:buClr>
                <a:schemeClr val="lt1"/>
              </a:buClr>
              <a:buSzPts val="7200"/>
              <a:buNone/>
              <a:defRPr sz="7200">
                <a:solidFill>
                  <a:schemeClr val="lt1"/>
                </a:solidFill>
              </a:defRPr>
            </a:lvl9pPr>
          </a:lstStyle>
          <a:p>
            <a:endParaRPr/>
          </a:p>
        </p:txBody>
      </p:sp>
      <p:sp>
        <p:nvSpPr>
          <p:cNvPr id="60" name="Google Shape;60;p8"/>
          <p:cNvSpPr txBox="1">
            <a:spLocks noGrp="1"/>
          </p:cNvSpPr>
          <p:nvPr>
            <p:ph type="sldNum" idx="12"/>
          </p:nvPr>
        </p:nvSpPr>
        <p:spPr>
          <a:xfrm>
            <a:off x="17072605" y="9499702"/>
            <a:ext cx="1097400" cy="787200"/>
          </a:xfrm>
          <a:prstGeom prst="rect">
            <a:avLst/>
          </a:prstGeom>
        </p:spPr>
        <p:txBody>
          <a:bodyPr spcFirstLastPara="1" wrap="square" lIns="182850" tIns="182850" rIns="182850" bIns="18285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9144000" cy="10287000"/>
          </a:xfrm>
          <a:prstGeom prst="rect">
            <a:avLst/>
          </a:prstGeom>
          <a:solidFill>
            <a:schemeClr val="lt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1660784" y="2382511"/>
            <a:ext cx="1491526" cy="91652"/>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1460000" y="2637300"/>
            <a:ext cx="6601800" cy="3374400"/>
          </a:xfrm>
          <a:prstGeom prst="rect">
            <a:avLst/>
          </a:prstGeom>
        </p:spPr>
        <p:txBody>
          <a:bodyPr spcFirstLastPara="1" wrap="square" lIns="182850" tIns="182850" rIns="182850" bIns="182850" anchor="t" anchorCtr="0">
            <a:normAutofit/>
          </a:bodyPr>
          <a:lstStyle>
            <a:lvl1pPr lvl="0">
              <a:spcBef>
                <a:spcPts val="0"/>
              </a:spcBef>
              <a:spcAft>
                <a:spcPts val="0"/>
              </a:spcAft>
              <a:buSzPts val="5200"/>
              <a:buNone/>
              <a:defRPr sz="5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sp>
        <p:nvSpPr>
          <p:cNvPr id="67" name="Google Shape;67;p9"/>
          <p:cNvSpPr txBox="1">
            <a:spLocks noGrp="1"/>
          </p:cNvSpPr>
          <p:nvPr>
            <p:ph type="subTitle" idx="1"/>
          </p:nvPr>
        </p:nvSpPr>
        <p:spPr>
          <a:xfrm>
            <a:off x="1449900" y="6323050"/>
            <a:ext cx="6601800" cy="1518000"/>
          </a:xfrm>
          <a:prstGeom prst="rect">
            <a:avLst/>
          </a:prstGeom>
        </p:spPr>
        <p:txBody>
          <a:bodyPr spcFirstLastPara="1" wrap="square" lIns="182850" tIns="182850" rIns="182850" bIns="182850" anchor="t" anchorCtr="0">
            <a:normAutofit/>
          </a:bodyPr>
          <a:lstStyle>
            <a:lvl1pPr lvl="0">
              <a:lnSpc>
                <a:spcPct val="100000"/>
              </a:lnSpc>
              <a:spcBef>
                <a:spcPts val="0"/>
              </a:spcBef>
              <a:spcAft>
                <a:spcPts val="0"/>
              </a:spcAft>
              <a:buSzPts val="3200"/>
              <a:buNone/>
              <a:defRPr sz="3200"/>
            </a:lvl1pPr>
            <a:lvl2pPr lvl="1">
              <a:lnSpc>
                <a:spcPct val="100000"/>
              </a:lnSpc>
              <a:spcBef>
                <a:spcPts val="0"/>
              </a:spcBef>
              <a:spcAft>
                <a:spcPts val="0"/>
              </a:spcAft>
              <a:buSzPts val="3200"/>
              <a:buNone/>
              <a:defRPr sz="3200"/>
            </a:lvl2pPr>
            <a:lvl3pPr lvl="2">
              <a:lnSpc>
                <a:spcPct val="100000"/>
              </a:lnSpc>
              <a:spcBef>
                <a:spcPts val="0"/>
              </a:spcBef>
              <a:spcAft>
                <a:spcPts val="0"/>
              </a:spcAft>
              <a:buSzPts val="3200"/>
              <a:buNone/>
              <a:defRPr sz="3200"/>
            </a:lvl3pPr>
            <a:lvl4pPr lvl="3">
              <a:lnSpc>
                <a:spcPct val="100000"/>
              </a:lnSpc>
              <a:spcBef>
                <a:spcPts val="0"/>
              </a:spcBef>
              <a:spcAft>
                <a:spcPts val="0"/>
              </a:spcAft>
              <a:buSzPts val="3200"/>
              <a:buNone/>
              <a:defRPr sz="3200"/>
            </a:lvl4pPr>
            <a:lvl5pPr lvl="4">
              <a:lnSpc>
                <a:spcPct val="100000"/>
              </a:lnSpc>
              <a:spcBef>
                <a:spcPts val="0"/>
              </a:spcBef>
              <a:spcAft>
                <a:spcPts val="0"/>
              </a:spcAft>
              <a:buSzPts val="3200"/>
              <a:buNone/>
              <a:defRPr sz="3200"/>
            </a:lvl5pPr>
            <a:lvl6pPr lvl="5">
              <a:lnSpc>
                <a:spcPct val="100000"/>
              </a:lnSpc>
              <a:spcBef>
                <a:spcPts val="0"/>
              </a:spcBef>
              <a:spcAft>
                <a:spcPts val="0"/>
              </a:spcAft>
              <a:buSzPts val="3200"/>
              <a:buNone/>
              <a:defRPr sz="3200"/>
            </a:lvl6pPr>
            <a:lvl7pPr lvl="6">
              <a:lnSpc>
                <a:spcPct val="100000"/>
              </a:lnSpc>
              <a:spcBef>
                <a:spcPts val="0"/>
              </a:spcBef>
              <a:spcAft>
                <a:spcPts val="0"/>
              </a:spcAft>
              <a:buSzPts val="3200"/>
              <a:buNone/>
              <a:defRPr sz="3200"/>
            </a:lvl7pPr>
            <a:lvl8pPr lvl="7">
              <a:lnSpc>
                <a:spcPct val="100000"/>
              </a:lnSpc>
              <a:spcBef>
                <a:spcPts val="0"/>
              </a:spcBef>
              <a:spcAft>
                <a:spcPts val="0"/>
              </a:spcAft>
              <a:buSzPts val="3200"/>
              <a:buNone/>
              <a:defRPr sz="3200"/>
            </a:lvl8pPr>
            <a:lvl9pPr lvl="8">
              <a:lnSpc>
                <a:spcPct val="100000"/>
              </a:lnSpc>
              <a:spcBef>
                <a:spcPts val="0"/>
              </a:spcBef>
              <a:spcAft>
                <a:spcPts val="0"/>
              </a:spcAft>
              <a:buSzPts val="3200"/>
              <a:buNone/>
              <a:defRPr sz="3200"/>
            </a:lvl9pPr>
          </a:lstStyle>
          <a:p>
            <a:endParaRPr/>
          </a:p>
        </p:txBody>
      </p:sp>
      <p:sp>
        <p:nvSpPr>
          <p:cNvPr id="68" name="Google Shape;68;p9"/>
          <p:cNvSpPr txBox="1">
            <a:spLocks noGrp="1"/>
          </p:cNvSpPr>
          <p:nvPr>
            <p:ph type="body" idx="2"/>
          </p:nvPr>
        </p:nvSpPr>
        <p:spPr>
          <a:xfrm>
            <a:off x="10348450" y="2705250"/>
            <a:ext cx="6748800" cy="6051000"/>
          </a:xfrm>
          <a:prstGeom prst="rect">
            <a:avLst/>
          </a:prstGeom>
        </p:spPr>
        <p:txBody>
          <a:bodyPr spcFirstLastPara="1" wrap="square" lIns="182850" tIns="182850" rIns="182850" bIns="182850" anchor="t" anchorCtr="0">
            <a:normAutofit/>
          </a:bodyPr>
          <a:lstStyle>
            <a:lvl1pPr marL="457200" lvl="0" indent="-393700">
              <a:spcBef>
                <a:spcPts val="0"/>
              </a:spcBef>
              <a:spcAft>
                <a:spcPts val="0"/>
              </a:spcAft>
              <a:buSzPts val="2600"/>
              <a:buChar char="●"/>
              <a:defRPr/>
            </a:lvl1pPr>
            <a:lvl2pPr marL="914400" lvl="1" indent="-368300">
              <a:spcBef>
                <a:spcPts val="0"/>
              </a:spcBef>
              <a:spcAft>
                <a:spcPts val="0"/>
              </a:spcAft>
              <a:buSzPts val="2200"/>
              <a:buChar char="○"/>
              <a:defRPr/>
            </a:lvl2pPr>
            <a:lvl3pPr marL="1371600" lvl="2" indent="-368300">
              <a:spcBef>
                <a:spcPts val="0"/>
              </a:spcBef>
              <a:spcAft>
                <a:spcPts val="0"/>
              </a:spcAft>
              <a:buSzPts val="2200"/>
              <a:buChar char="■"/>
              <a:defRPr/>
            </a:lvl3pPr>
            <a:lvl4pPr marL="1828800" lvl="3" indent="-368300">
              <a:spcBef>
                <a:spcPts val="0"/>
              </a:spcBef>
              <a:spcAft>
                <a:spcPts val="0"/>
              </a:spcAft>
              <a:buSzPts val="2200"/>
              <a:buChar char="●"/>
              <a:defRPr/>
            </a:lvl4pPr>
            <a:lvl5pPr marL="2286000" lvl="4" indent="-368300">
              <a:spcBef>
                <a:spcPts val="0"/>
              </a:spcBef>
              <a:spcAft>
                <a:spcPts val="0"/>
              </a:spcAft>
              <a:buSzPts val="2200"/>
              <a:buChar char="○"/>
              <a:defRPr/>
            </a:lvl5pPr>
            <a:lvl6pPr marL="2743200" lvl="5" indent="-368300">
              <a:spcBef>
                <a:spcPts val="0"/>
              </a:spcBef>
              <a:spcAft>
                <a:spcPts val="0"/>
              </a:spcAft>
              <a:buSzPts val="2200"/>
              <a:buChar char="■"/>
              <a:defRPr/>
            </a:lvl6pPr>
            <a:lvl7pPr marL="3200400" lvl="6" indent="-368300">
              <a:spcBef>
                <a:spcPts val="0"/>
              </a:spcBef>
              <a:spcAft>
                <a:spcPts val="0"/>
              </a:spcAft>
              <a:buSzPts val="2200"/>
              <a:buChar char="●"/>
              <a:defRPr/>
            </a:lvl7pPr>
            <a:lvl8pPr marL="3657600" lvl="7" indent="-368300">
              <a:spcBef>
                <a:spcPts val="0"/>
              </a:spcBef>
              <a:spcAft>
                <a:spcPts val="0"/>
              </a:spcAft>
              <a:buSzPts val="2200"/>
              <a:buChar char="○"/>
              <a:defRPr/>
            </a:lvl8pPr>
            <a:lvl9pPr marL="4114800" lvl="8" indent="-368300">
              <a:spcBef>
                <a:spcPts val="0"/>
              </a:spcBef>
              <a:spcAft>
                <a:spcPts val="0"/>
              </a:spcAft>
              <a:buSzPts val="2200"/>
              <a:buChar char="■"/>
              <a:defRPr/>
            </a:lvl9pPr>
          </a:lstStyle>
          <a:p>
            <a:endParaRPr/>
          </a:p>
        </p:txBody>
      </p:sp>
      <p:sp>
        <p:nvSpPr>
          <p:cNvPr id="69" name="Google Shape;69;p9"/>
          <p:cNvSpPr txBox="1">
            <a:spLocks noGrp="1"/>
          </p:cNvSpPr>
          <p:nvPr>
            <p:ph type="sldNum" idx="12"/>
          </p:nvPr>
        </p:nvSpPr>
        <p:spPr>
          <a:xfrm>
            <a:off x="17072605" y="9499702"/>
            <a:ext cx="1097400" cy="787200"/>
          </a:xfrm>
          <a:prstGeom prst="rect">
            <a:avLst/>
          </a:prstGeom>
        </p:spPr>
        <p:txBody>
          <a:bodyPr spcFirstLastPara="1" wrap="square" lIns="182850" tIns="182850" rIns="182850" bIns="1828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1449900" y="8745102"/>
            <a:ext cx="15394800" cy="921000"/>
          </a:xfrm>
          <a:prstGeom prst="rect">
            <a:avLst/>
          </a:prstGeom>
        </p:spPr>
        <p:txBody>
          <a:bodyPr spcFirstLastPara="1" wrap="square" lIns="182850" tIns="182850" rIns="182850" bIns="182850" anchor="ctr" anchorCtr="0">
            <a:normAutofit/>
          </a:bodyPr>
          <a:lstStyle>
            <a:lvl1pPr marL="457200" lvl="0" indent="-228600">
              <a:lnSpc>
                <a:spcPct val="100000"/>
              </a:lnSpc>
              <a:spcBef>
                <a:spcPts val="0"/>
              </a:spcBef>
              <a:spcAft>
                <a:spcPts val="0"/>
              </a:spcAft>
              <a:buSzPts val="2600"/>
              <a:buNone/>
              <a:defRPr/>
            </a:lvl1pPr>
          </a:lstStyle>
          <a:p>
            <a:endParaRPr/>
          </a:p>
        </p:txBody>
      </p:sp>
      <p:sp>
        <p:nvSpPr>
          <p:cNvPr id="72" name="Google Shape;72;p10"/>
          <p:cNvSpPr txBox="1">
            <a:spLocks noGrp="1"/>
          </p:cNvSpPr>
          <p:nvPr>
            <p:ph type="sldNum" idx="12"/>
          </p:nvPr>
        </p:nvSpPr>
        <p:spPr>
          <a:xfrm>
            <a:off x="17072605" y="9499702"/>
            <a:ext cx="1097400" cy="787200"/>
          </a:xfrm>
          <a:prstGeom prst="rect">
            <a:avLst/>
          </a:prstGeom>
        </p:spPr>
        <p:txBody>
          <a:bodyPr spcFirstLastPara="1" wrap="square" lIns="182850" tIns="182850" rIns="182850" bIns="1828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3400" y="890050"/>
            <a:ext cx="17041200" cy="1145400"/>
          </a:xfrm>
          <a:prstGeom prst="rect">
            <a:avLst/>
          </a:prstGeom>
          <a:noFill/>
          <a:ln>
            <a:noFill/>
          </a:ln>
        </p:spPr>
        <p:txBody>
          <a:bodyPr spcFirstLastPara="1" wrap="square" lIns="182850" tIns="182850" rIns="182850" bIns="182850" anchor="t" anchorCtr="0">
            <a:normAutofit/>
          </a:bodyPr>
          <a:lstStyle>
            <a:lvl1pPr lvl="0">
              <a:spcBef>
                <a:spcPts val="0"/>
              </a:spcBef>
              <a:spcAft>
                <a:spcPts val="0"/>
              </a:spcAft>
              <a:buClr>
                <a:schemeClr val="dk2"/>
              </a:buClr>
              <a:buSzPts val="5600"/>
              <a:buFont typeface="Raleway"/>
              <a:buNone/>
              <a:defRPr sz="5600" b="1">
                <a:solidFill>
                  <a:schemeClr val="dk2"/>
                </a:solidFill>
                <a:latin typeface="Raleway"/>
                <a:ea typeface="Raleway"/>
                <a:cs typeface="Raleway"/>
                <a:sym typeface="Raleway"/>
              </a:defRPr>
            </a:lvl1pPr>
            <a:lvl2pPr lvl="1">
              <a:spcBef>
                <a:spcPts val="0"/>
              </a:spcBef>
              <a:spcAft>
                <a:spcPts val="0"/>
              </a:spcAft>
              <a:buClr>
                <a:schemeClr val="dk2"/>
              </a:buClr>
              <a:buSzPts val="5600"/>
              <a:buFont typeface="Raleway"/>
              <a:buNone/>
              <a:defRPr sz="5600" b="1">
                <a:solidFill>
                  <a:schemeClr val="dk2"/>
                </a:solidFill>
                <a:latin typeface="Raleway"/>
                <a:ea typeface="Raleway"/>
                <a:cs typeface="Raleway"/>
                <a:sym typeface="Raleway"/>
              </a:defRPr>
            </a:lvl2pPr>
            <a:lvl3pPr lvl="2">
              <a:spcBef>
                <a:spcPts val="0"/>
              </a:spcBef>
              <a:spcAft>
                <a:spcPts val="0"/>
              </a:spcAft>
              <a:buClr>
                <a:schemeClr val="dk2"/>
              </a:buClr>
              <a:buSzPts val="5600"/>
              <a:buFont typeface="Raleway"/>
              <a:buNone/>
              <a:defRPr sz="5600" b="1">
                <a:solidFill>
                  <a:schemeClr val="dk2"/>
                </a:solidFill>
                <a:latin typeface="Raleway"/>
                <a:ea typeface="Raleway"/>
                <a:cs typeface="Raleway"/>
                <a:sym typeface="Raleway"/>
              </a:defRPr>
            </a:lvl3pPr>
            <a:lvl4pPr lvl="3">
              <a:spcBef>
                <a:spcPts val="0"/>
              </a:spcBef>
              <a:spcAft>
                <a:spcPts val="0"/>
              </a:spcAft>
              <a:buClr>
                <a:schemeClr val="dk2"/>
              </a:buClr>
              <a:buSzPts val="5600"/>
              <a:buFont typeface="Raleway"/>
              <a:buNone/>
              <a:defRPr sz="5600" b="1">
                <a:solidFill>
                  <a:schemeClr val="dk2"/>
                </a:solidFill>
                <a:latin typeface="Raleway"/>
                <a:ea typeface="Raleway"/>
                <a:cs typeface="Raleway"/>
                <a:sym typeface="Raleway"/>
              </a:defRPr>
            </a:lvl4pPr>
            <a:lvl5pPr lvl="4">
              <a:spcBef>
                <a:spcPts val="0"/>
              </a:spcBef>
              <a:spcAft>
                <a:spcPts val="0"/>
              </a:spcAft>
              <a:buClr>
                <a:schemeClr val="dk2"/>
              </a:buClr>
              <a:buSzPts val="5600"/>
              <a:buFont typeface="Raleway"/>
              <a:buNone/>
              <a:defRPr sz="5600" b="1">
                <a:solidFill>
                  <a:schemeClr val="dk2"/>
                </a:solidFill>
                <a:latin typeface="Raleway"/>
                <a:ea typeface="Raleway"/>
                <a:cs typeface="Raleway"/>
                <a:sym typeface="Raleway"/>
              </a:defRPr>
            </a:lvl5pPr>
            <a:lvl6pPr lvl="5">
              <a:spcBef>
                <a:spcPts val="0"/>
              </a:spcBef>
              <a:spcAft>
                <a:spcPts val="0"/>
              </a:spcAft>
              <a:buClr>
                <a:schemeClr val="dk2"/>
              </a:buClr>
              <a:buSzPts val="5600"/>
              <a:buFont typeface="Raleway"/>
              <a:buNone/>
              <a:defRPr sz="5600" b="1">
                <a:solidFill>
                  <a:schemeClr val="dk2"/>
                </a:solidFill>
                <a:latin typeface="Raleway"/>
                <a:ea typeface="Raleway"/>
                <a:cs typeface="Raleway"/>
                <a:sym typeface="Raleway"/>
              </a:defRPr>
            </a:lvl6pPr>
            <a:lvl7pPr lvl="6">
              <a:spcBef>
                <a:spcPts val="0"/>
              </a:spcBef>
              <a:spcAft>
                <a:spcPts val="0"/>
              </a:spcAft>
              <a:buClr>
                <a:schemeClr val="dk2"/>
              </a:buClr>
              <a:buSzPts val="5600"/>
              <a:buFont typeface="Raleway"/>
              <a:buNone/>
              <a:defRPr sz="5600" b="1">
                <a:solidFill>
                  <a:schemeClr val="dk2"/>
                </a:solidFill>
                <a:latin typeface="Raleway"/>
                <a:ea typeface="Raleway"/>
                <a:cs typeface="Raleway"/>
                <a:sym typeface="Raleway"/>
              </a:defRPr>
            </a:lvl7pPr>
            <a:lvl8pPr lvl="7">
              <a:spcBef>
                <a:spcPts val="0"/>
              </a:spcBef>
              <a:spcAft>
                <a:spcPts val="0"/>
              </a:spcAft>
              <a:buClr>
                <a:schemeClr val="dk2"/>
              </a:buClr>
              <a:buSzPts val="5600"/>
              <a:buFont typeface="Raleway"/>
              <a:buNone/>
              <a:defRPr sz="5600" b="1">
                <a:solidFill>
                  <a:schemeClr val="dk2"/>
                </a:solidFill>
                <a:latin typeface="Raleway"/>
                <a:ea typeface="Raleway"/>
                <a:cs typeface="Raleway"/>
                <a:sym typeface="Raleway"/>
              </a:defRPr>
            </a:lvl8pPr>
            <a:lvl9pPr lvl="8">
              <a:spcBef>
                <a:spcPts val="0"/>
              </a:spcBef>
              <a:spcAft>
                <a:spcPts val="0"/>
              </a:spcAft>
              <a:buClr>
                <a:schemeClr val="dk2"/>
              </a:buClr>
              <a:buSzPts val="5600"/>
              <a:buFont typeface="Raleway"/>
              <a:buNone/>
              <a:defRPr sz="56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623400" y="2304950"/>
            <a:ext cx="17041200" cy="6832800"/>
          </a:xfrm>
          <a:prstGeom prst="rect">
            <a:avLst/>
          </a:prstGeom>
          <a:noFill/>
          <a:ln>
            <a:noFill/>
          </a:ln>
        </p:spPr>
        <p:txBody>
          <a:bodyPr spcFirstLastPara="1" wrap="square" lIns="182850" tIns="182850" rIns="182850" bIns="182850" anchor="t" anchorCtr="0">
            <a:normAutofit/>
          </a:bodyPr>
          <a:lstStyle>
            <a:lvl1pPr marL="457200" lvl="0" indent="-393700">
              <a:lnSpc>
                <a:spcPct val="115000"/>
              </a:lnSpc>
              <a:spcBef>
                <a:spcPts val="0"/>
              </a:spcBef>
              <a:spcAft>
                <a:spcPts val="0"/>
              </a:spcAft>
              <a:buClr>
                <a:schemeClr val="accent1"/>
              </a:buClr>
              <a:buSzPts val="2600"/>
              <a:buFont typeface="Lato"/>
              <a:buChar char="●"/>
              <a:defRPr sz="2600">
                <a:solidFill>
                  <a:schemeClr val="accent1"/>
                </a:solidFill>
                <a:latin typeface="Lato"/>
                <a:ea typeface="Lato"/>
                <a:cs typeface="Lato"/>
                <a:sym typeface="Lato"/>
              </a:defRPr>
            </a:lvl1pPr>
            <a:lvl2pPr marL="914400" lvl="1" indent="-368300">
              <a:lnSpc>
                <a:spcPct val="115000"/>
              </a:lnSpc>
              <a:spcBef>
                <a:spcPts val="0"/>
              </a:spcBef>
              <a:spcAft>
                <a:spcPts val="0"/>
              </a:spcAft>
              <a:buClr>
                <a:schemeClr val="accent1"/>
              </a:buClr>
              <a:buSzPts val="2200"/>
              <a:buFont typeface="Lato"/>
              <a:buChar char="○"/>
              <a:defRPr sz="2200">
                <a:solidFill>
                  <a:schemeClr val="accent1"/>
                </a:solidFill>
                <a:latin typeface="Lato"/>
                <a:ea typeface="Lato"/>
                <a:cs typeface="Lato"/>
                <a:sym typeface="Lato"/>
              </a:defRPr>
            </a:lvl2pPr>
            <a:lvl3pPr marL="1371600" lvl="2" indent="-368300">
              <a:lnSpc>
                <a:spcPct val="115000"/>
              </a:lnSpc>
              <a:spcBef>
                <a:spcPts val="0"/>
              </a:spcBef>
              <a:spcAft>
                <a:spcPts val="0"/>
              </a:spcAft>
              <a:buClr>
                <a:schemeClr val="accent1"/>
              </a:buClr>
              <a:buSzPts val="2200"/>
              <a:buFont typeface="Lato"/>
              <a:buChar char="■"/>
              <a:defRPr sz="2200">
                <a:solidFill>
                  <a:schemeClr val="accent1"/>
                </a:solidFill>
                <a:latin typeface="Lato"/>
                <a:ea typeface="Lato"/>
                <a:cs typeface="Lato"/>
                <a:sym typeface="Lato"/>
              </a:defRPr>
            </a:lvl3pPr>
            <a:lvl4pPr marL="1828800" lvl="3" indent="-368300">
              <a:lnSpc>
                <a:spcPct val="115000"/>
              </a:lnSpc>
              <a:spcBef>
                <a:spcPts val="0"/>
              </a:spcBef>
              <a:spcAft>
                <a:spcPts val="0"/>
              </a:spcAft>
              <a:buClr>
                <a:schemeClr val="accent1"/>
              </a:buClr>
              <a:buSzPts val="2200"/>
              <a:buFont typeface="Lato"/>
              <a:buChar char="●"/>
              <a:defRPr sz="2200">
                <a:solidFill>
                  <a:schemeClr val="accent1"/>
                </a:solidFill>
                <a:latin typeface="Lato"/>
                <a:ea typeface="Lato"/>
                <a:cs typeface="Lato"/>
                <a:sym typeface="Lato"/>
              </a:defRPr>
            </a:lvl4pPr>
            <a:lvl5pPr marL="2286000" lvl="4" indent="-368300">
              <a:lnSpc>
                <a:spcPct val="115000"/>
              </a:lnSpc>
              <a:spcBef>
                <a:spcPts val="0"/>
              </a:spcBef>
              <a:spcAft>
                <a:spcPts val="0"/>
              </a:spcAft>
              <a:buClr>
                <a:schemeClr val="accent1"/>
              </a:buClr>
              <a:buSzPts val="2200"/>
              <a:buFont typeface="Lato"/>
              <a:buChar char="○"/>
              <a:defRPr sz="2200">
                <a:solidFill>
                  <a:schemeClr val="accent1"/>
                </a:solidFill>
                <a:latin typeface="Lato"/>
                <a:ea typeface="Lato"/>
                <a:cs typeface="Lato"/>
                <a:sym typeface="Lato"/>
              </a:defRPr>
            </a:lvl5pPr>
            <a:lvl6pPr marL="2743200" lvl="5" indent="-368300">
              <a:lnSpc>
                <a:spcPct val="115000"/>
              </a:lnSpc>
              <a:spcBef>
                <a:spcPts val="0"/>
              </a:spcBef>
              <a:spcAft>
                <a:spcPts val="0"/>
              </a:spcAft>
              <a:buClr>
                <a:schemeClr val="accent1"/>
              </a:buClr>
              <a:buSzPts val="2200"/>
              <a:buFont typeface="Lato"/>
              <a:buChar char="■"/>
              <a:defRPr sz="2200">
                <a:solidFill>
                  <a:schemeClr val="accent1"/>
                </a:solidFill>
                <a:latin typeface="Lato"/>
                <a:ea typeface="Lato"/>
                <a:cs typeface="Lato"/>
                <a:sym typeface="Lato"/>
              </a:defRPr>
            </a:lvl6pPr>
            <a:lvl7pPr marL="3200400" lvl="6" indent="-368300">
              <a:lnSpc>
                <a:spcPct val="115000"/>
              </a:lnSpc>
              <a:spcBef>
                <a:spcPts val="0"/>
              </a:spcBef>
              <a:spcAft>
                <a:spcPts val="0"/>
              </a:spcAft>
              <a:buClr>
                <a:schemeClr val="accent1"/>
              </a:buClr>
              <a:buSzPts val="2200"/>
              <a:buFont typeface="Lato"/>
              <a:buChar char="●"/>
              <a:defRPr sz="2200">
                <a:solidFill>
                  <a:schemeClr val="accent1"/>
                </a:solidFill>
                <a:latin typeface="Lato"/>
                <a:ea typeface="Lato"/>
                <a:cs typeface="Lato"/>
                <a:sym typeface="Lato"/>
              </a:defRPr>
            </a:lvl7pPr>
            <a:lvl8pPr marL="3657600" lvl="7" indent="-368300">
              <a:lnSpc>
                <a:spcPct val="115000"/>
              </a:lnSpc>
              <a:spcBef>
                <a:spcPts val="0"/>
              </a:spcBef>
              <a:spcAft>
                <a:spcPts val="0"/>
              </a:spcAft>
              <a:buClr>
                <a:schemeClr val="accent1"/>
              </a:buClr>
              <a:buSzPts val="2200"/>
              <a:buFont typeface="Lato"/>
              <a:buChar char="○"/>
              <a:defRPr sz="2200">
                <a:solidFill>
                  <a:schemeClr val="accent1"/>
                </a:solidFill>
                <a:latin typeface="Lato"/>
                <a:ea typeface="Lato"/>
                <a:cs typeface="Lato"/>
                <a:sym typeface="Lato"/>
              </a:defRPr>
            </a:lvl8pPr>
            <a:lvl9pPr marL="4114800" lvl="8" indent="-368300">
              <a:lnSpc>
                <a:spcPct val="115000"/>
              </a:lnSpc>
              <a:spcBef>
                <a:spcPts val="0"/>
              </a:spcBef>
              <a:spcAft>
                <a:spcPts val="0"/>
              </a:spcAft>
              <a:buClr>
                <a:schemeClr val="accent1"/>
              </a:buClr>
              <a:buSzPts val="2200"/>
              <a:buFont typeface="Lato"/>
              <a:buChar char="■"/>
              <a:defRPr sz="22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17072605" y="9499702"/>
            <a:ext cx="1097400" cy="787200"/>
          </a:xfrm>
          <a:prstGeom prst="rect">
            <a:avLst/>
          </a:prstGeom>
          <a:noFill/>
          <a:ln>
            <a:noFill/>
          </a:ln>
        </p:spPr>
        <p:txBody>
          <a:bodyPr spcFirstLastPara="1" wrap="square" lIns="182850" tIns="182850" rIns="182850" bIns="182850" anchor="ctr" anchorCtr="0">
            <a:normAutofit/>
          </a:bodyPr>
          <a:lstStyle>
            <a:lvl1pPr lvl="0" algn="r">
              <a:buNone/>
              <a:defRPr sz="2000">
                <a:solidFill>
                  <a:schemeClr val="accent1"/>
                </a:solidFill>
                <a:latin typeface="Lato"/>
                <a:ea typeface="Lato"/>
                <a:cs typeface="Lato"/>
                <a:sym typeface="Lato"/>
              </a:defRPr>
            </a:lvl1pPr>
            <a:lvl2pPr lvl="1" algn="r">
              <a:buNone/>
              <a:defRPr sz="2000">
                <a:solidFill>
                  <a:schemeClr val="accent1"/>
                </a:solidFill>
                <a:latin typeface="Lato"/>
                <a:ea typeface="Lato"/>
                <a:cs typeface="Lato"/>
                <a:sym typeface="Lato"/>
              </a:defRPr>
            </a:lvl2pPr>
            <a:lvl3pPr lvl="2" algn="r">
              <a:buNone/>
              <a:defRPr sz="2000">
                <a:solidFill>
                  <a:schemeClr val="accent1"/>
                </a:solidFill>
                <a:latin typeface="Lato"/>
                <a:ea typeface="Lato"/>
                <a:cs typeface="Lato"/>
                <a:sym typeface="Lato"/>
              </a:defRPr>
            </a:lvl3pPr>
            <a:lvl4pPr lvl="3" algn="r">
              <a:buNone/>
              <a:defRPr sz="2000">
                <a:solidFill>
                  <a:schemeClr val="accent1"/>
                </a:solidFill>
                <a:latin typeface="Lato"/>
                <a:ea typeface="Lato"/>
                <a:cs typeface="Lato"/>
                <a:sym typeface="Lato"/>
              </a:defRPr>
            </a:lvl4pPr>
            <a:lvl5pPr lvl="4" algn="r">
              <a:buNone/>
              <a:defRPr sz="2000">
                <a:solidFill>
                  <a:schemeClr val="accent1"/>
                </a:solidFill>
                <a:latin typeface="Lato"/>
                <a:ea typeface="Lato"/>
                <a:cs typeface="Lato"/>
                <a:sym typeface="Lato"/>
              </a:defRPr>
            </a:lvl5pPr>
            <a:lvl6pPr lvl="5" algn="r">
              <a:buNone/>
              <a:defRPr sz="2000">
                <a:solidFill>
                  <a:schemeClr val="accent1"/>
                </a:solidFill>
                <a:latin typeface="Lato"/>
                <a:ea typeface="Lato"/>
                <a:cs typeface="Lato"/>
                <a:sym typeface="Lato"/>
              </a:defRPr>
            </a:lvl6pPr>
            <a:lvl7pPr lvl="6" algn="r">
              <a:buNone/>
              <a:defRPr sz="2000">
                <a:solidFill>
                  <a:schemeClr val="accent1"/>
                </a:solidFill>
                <a:latin typeface="Lato"/>
                <a:ea typeface="Lato"/>
                <a:cs typeface="Lato"/>
                <a:sym typeface="Lato"/>
              </a:defRPr>
            </a:lvl7pPr>
            <a:lvl8pPr lvl="7" algn="r">
              <a:buNone/>
              <a:defRPr sz="2000">
                <a:solidFill>
                  <a:schemeClr val="accent1"/>
                </a:solidFill>
                <a:latin typeface="Lato"/>
                <a:ea typeface="Lato"/>
                <a:cs typeface="Lato"/>
                <a:sym typeface="Lato"/>
              </a:defRPr>
            </a:lvl8pPr>
            <a:lvl9pPr lvl="8" algn="r">
              <a:buNone/>
              <a:defRPr sz="2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hyperlink" Target="https://doi.org/10.21500/22563202.5648" TargetMode="External"/><Relationship Id="rId2" Type="http://schemas.openxmlformats.org/officeDocument/2006/relationships/notesSlide" Target="../notesSlides/notesSlide26.xml"/><Relationship Id="rId1" Type="http://schemas.openxmlformats.org/officeDocument/2006/relationships/slideLayout" Target="../slideLayouts/slideLayout11.xml"/><Relationship Id="rId5" Type="http://schemas.openxmlformats.org/officeDocument/2006/relationships/hyperlink" Target="https://dialnet.unirioja.es/servlet/articulo?codigo=4796687" TargetMode="External"/><Relationship Id="rId4" Type="http://schemas.openxmlformats.org/officeDocument/2006/relationships/hyperlink" Target="https://igualdaddegenero.unam.mx/"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1"/>
        <p:cNvGrpSpPr/>
        <p:nvPr/>
      </p:nvGrpSpPr>
      <p:grpSpPr>
        <a:xfrm>
          <a:off x="0" y="0"/>
          <a:ext cx="0" cy="0"/>
          <a:chOff x="0" y="0"/>
          <a:chExt cx="0" cy="0"/>
        </a:xfrm>
      </p:grpSpPr>
      <p:sp>
        <p:nvSpPr>
          <p:cNvPr id="92" name="Google Shape;92;p14"/>
          <p:cNvSpPr txBox="1"/>
          <p:nvPr/>
        </p:nvSpPr>
        <p:spPr>
          <a:xfrm>
            <a:off x="849139" y="711450"/>
            <a:ext cx="15527700" cy="2335500"/>
          </a:xfrm>
          <a:prstGeom prst="rect">
            <a:avLst/>
          </a:prstGeom>
          <a:noFill/>
          <a:ln>
            <a:noFill/>
          </a:ln>
        </p:spPr>
        <p:txBody>
          <a:bodyPr spcFirstLastPara="1" wrap="square" lIns="0" tIns="0" rIns="0" bIns="0" anchor="t" anchorCtr="0">
            <a:noAutofit/>
          </a:bodyPr>
          <a:lstStyle/>
          <a:p>
            <a:pPr marL="0" marR="0" lvl="0" indent="0" algn="ctr" rtl="0">
              <a:lnSpc>
                <a:spcPct val="169004"/>
              </a:lnSpc>
              <a:spcBef>
                <a:spcPts val="0"/>
              </a:spcBef>
              <a:spcAft>
                <a:spcPts val="0"/>
              </a:spcAft>
              <a:buNone/>
            </a:pPr>
            <a:r>
              <a:rPr lang="en-US" sz="5900" b="1">
                <a:solidFill>
                  <a:srgbClr val="9900FF"/>
                </a:solidFill>
                <a:latin typeface="Nunito"/>
                <a:ea typeface="Nunito"/>
                <a:cs typeface="Nunito"/>
                <a:sym typeface="Nunito"/>
              </a:rPr>
              <a:t>VIOLENCIA DE GÉNERO</a:t>
            </a:r>
            <a:endParaRPr sz="5900" b="1">
              <a:solidFill>
                <a:srgbClr val="9900FF"/>
              </a:solidFill>
              <a:latin typeface="Nunito"/>
              <a:ea typeface="Nunito"/>
              <a:cs typeface="Nunito"/>
              <a:sym typeface="Nunito"/>
            </a:endParaRPr>
          </a:p>
          <a:p>
            <a:pPr marL="0" marR="0" lvl="0" indent="0" algn="ctr" rtl="0">
              <a:lnSpc>
                <a:spcPct val="169004"/>
              </a:lnSpc>
              <a:spcBef>
                <a:spcPts val="0"/>
              </a:spcBef>
              <a:spcAft>
                <a:spcPts val="0"/>
              </a:spcAft>
              <a:buNone/>
            </a:pPr>
            <a:endParaRPr sz="5600"/>
          </a:p>
          <a:p>
            <a:pPr marL="0" marR="0" lvl="0" indent="0" algn="ctr" rtl="0">
              <a:lnSpc>
                <a:spcPct val="169004"/>
              </a:lnSpc>
              <a:spcBef>
                <a:spcPts val="0"/>
              </a:spcBef>
              <a:spcAft>
                <a:spcPts val="0"/>
              </a:spcAft>
              <a:buNone/>
            </a:pPr>
            <a:endParaRPr sz="6800" b="1">
              <a:solidFill>
                <a:schemeClr val="dk1"/>
              </a:solidFill>
              <a:latin typeface="Nunito"/>
              <a:ea typeface="Nunito"/>
              <a:cs typeface="Nunito"/>
              <a:sym typeface="Nunito"/>
            </a:endParaRPr>
          </a:p>
        </p:txBody>
      </p:sp>
      <p:pic>
        <p:nvPicPr>
          <p:cNvPr id="93" name="Google Shape;93;p14"/>
          <p:cNvPicPr preferRelativeResize="0"/>
          <p:nvPr/>
        </p:nvPicPr>
        <p:blipFill>
          <a:blip r:embed="rId3">
            <a:alphaModFix/>
          </a:blip>
          <a:stretch>
            <a:fillRect/>
          </a:stretch>
        </p:blipFill>
        <p:spPr>
          <a:xfrm>
            <a:off x="4805275" y="2271250"/>
            <a:ext cx="7550075" cy="5238750"/>
          </a:xfrm>
          <a:prstGeom prst="rect">
            <a:avLst/>
          </a:prstGeom>
          <a:noFill/>
          <a:ln>
            <a:noFill/>
          </a:ln>
        </p:spPr>
      </p:pic>
      <p:sp>
        <p:nvSpPr>
          <p:cNvPr id="94" name="Google Shape;94;p14"/>
          <p:cNvSpPr txBox="1"/>
          <p:nvPr/>
        </p:nvSpPr>
        <p:spPr>
          <a:xfrm>
            <a:off x="4805275" y="7510000"/>
            <a:ext cx="9023100" cy="2873100"/>
          </a:xfrm>
          <a:prstGeom prst="rect">
            <a:avLst/>
          </a:prstGeom>
          <a:noFill/>
          <a:ln>
            <a:noFill/>
          </a:ln>
        </p:spPr>
        <p:txBody>
          <a:bodyPr spcFirstLastPara="1" wrap="square" lIns="91425" tIns="91425" rIns="91425" bIns="91425" anchor="t" anchorCtr="0">
            <a:spAutoFit/>
          </a:bodyPr>
          <a:lstStyle/>
          <a:p>
            <a:pPr marL="0" lvl="0" indent="0" algn="ctr" rtl="0">
              <a:lnSpc>
                <a:spcPct val="140000"/>
              </a:lnSpc>
              <a:spcBef>
                <a:spcPts val="0"/>
              </a:spcBef>
              <a:spcAft>
                <a:spcPts val="0"/>
              </a:spcAft>
              <a:buClr>
                <a:srgbClr val="000000"/>
              </a:buClr>
              <a:buFont typeface="Arial"/>
              <a:buNone/>
            </a:pPr>
            <a:r>
              <a:rPr lang="en-US" sz="3825">
                <a:solidFill>
                  <a:schemeClr val="dk1"/>
                </a:solidFill>
                <a:latin typeface="Nunito"/>
                <a:ea typeface="Nunito"/>
                <a:cs typeface="Nunito"/>
                <a:sym typeface="Nunito"/>
              </a:rPr>
              <a:t>Dra. Ana Celia Chapa Romero</a:t>
            </a:r>
            <a:endParaRPr sz="3825">
              <a:solidFill>
                <a:schemeClr val="dk1"/>
              </a:solidFill>
              <a:latin typeface="Nunito"/>
              <a:ea typeface="Nunito"/>
              <a:cs typeface="Nunito"/>
              <a:sym typeface="Nunito"/>
            </a:endParaRPr>
          </a:p>
          <a:p>
            <a:pPr marL="0" lvl="0" indent="0" algn="ctr" rtl="0">
              <a:lnSpc>
                <a:spcPct val="140000"/>
              </a:lnSpc>
              <a:spcBef>
                <a:spcPts val="0"/>
              </a:spcBef>
              <a:spcAft>
                <a:spcPts val="0"/>
              </a:spcAft>
              <a:buClr>
                <a:srgbClr val="000000"/>
              </a:buClr>
              <a:buFont typeface="Arial"/>
              <a:buNone/>
            </a:pPr>
            <a:r>
              <a:rPr lang="en-US" sz="3825">
                <a:solidFill>
                  <a:schemeClr val="dk1"/>
                </a:solidFill>
                <a:latin typeface="Nunito"/>
                <a:ea typeface="Nunito"/>
                <a:cs typeface="Nunito"/>
                <a:sym typeface="Nunito"/>
              </a:rPr>
              <a:t>Facultad de Psicología, UNAM</a:t>
            </a:r>
            <a:endParaRPr sz="3825">
              <a:solidFill>
                <a:schemeClr val="dk1"/>
              </a:solidFill>
              <a:latin typeface="Nunito"/>
              <a:ea typeface="Nunito"/>
              <a:cs typeface="Nunito"/>
              <a:sym typeface="Nunito"/>
            </a:endParaRPr>
          </a:p>
          <a:p>
            <a:pPr marL="0" lvl="0" indent="0" algn="ctr" rtl="0">
              <a:lnSpc>
                <a:spcPct val="140000"/>
              </a:lnSpc>
              <a:spcBef>
                <a:spcPts val="0"/>
              </a:spcBef>
              <a:spcAft>
                <a:spcPts val="0"/>
              </a:spcAft>
              <a:buClr>
                <a:srgbClr val="000000"/>
              </a:buClr>
              <a:buFont typeface="Arial"/>
              <a:buNone/>
            </a:pPr>
            <a:r>
              <a:rPr lang="en-US" sz="3825">
                <a:solidFill>
                  <a:schemeClr val="dk1"/>
                </a:solidFill>
                <a:latin typeface="Nunito"/>
                <a:ea typeface="Nunito"/>
                <a:cs typeface="Nunito"/>
                <a:sym typeface="Nunito"/>
              </a:rPr>
              <a:t>anachapa@unam.mx</a:t>
            </a:r>
            <a:endParaRPr sz="3825">
              <a:solidFill>
                <a:schemeClr val="dk1"/>
              </a:solidFill>
              <a:latin typeface="Nunito"/>
              <a:ea typeface="Nunito"/>
              <a:cs typeface="Nunito"/>
              <a:sym typeface="Nunito"/>
            </a:endParaRPr>
          </a:p>
          <a:p>
            <a:pPr marL="0" lvl="0" indent="0" algn="l" rtl="0">
              <a:spcBef>
                <a:spcPts val="0"/>
              </a:spcBef>
              <a:spcAft>
                <a:spcPts val="0"/>
              </a:spcAft>
              <a:buNone/>
            </a:pPr>
            <a:endParaRPr>
              <a:solidFill>
                <a:schemeClr val="dk1"/>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3"/>
          <p:cNvSpPr txBox="1"/>
          <p:nvPr/>
        </p:nvSpPr>
        <p:spPr>
          <a:xfrm>
            <a:off x="1169075" y="999150"/>
            <a:ext cx="8634300" cy="76659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914400" lvl="0" indent="0" algn="l" rtl="0">
              <a:lnSpc>
                <a:spcPct val="145000"/>
              </a:lnSpc>
              <a:spcBef>
                <a:spcPts val="1468"/>
              </a:spcBef>
              <a:spcAft>
                <a:spcPts val="0"/>
              </a:spcAft>
              <a:buNone/>
            </a:pPr>
            <a:r>
              <a:rPr lang="en-US" sz="2700" b="1">
                <a:solidFill>
                  <a:srgbClr val="342622"/>
                </a:solidFill>
                <a:latin typeface="Nunito"/>
                <a:ea typeface="Nunito"/>
                <a:cs typeface="Nunito"/>
                <a:sym typeface="Nunito"/>
              </a:rPr>
              <a:t> “</a:t>
            </a:r>
            <a:r>
              <a:rPr lang="en-US" sz="3800" b="1" i="1">
                <a:solidFill>
                  <a:srgbClr val="92278F"/>
                </a:solidFill>
                <a:latin typeface="Nunito"/>
                <a:ea typeface="Nunito"/>
                <a:cs typeface="Nunito"/>
                <a:sym typeface="Nunito"/>
              </a:rPr>
              <a:t>Violencia contra las mujeres en el ámbito universitario es cualquier acción o conducta, que, ocurrida en el contexto universitario y basada en su género, cause muerte, daño o sufrimiento físico, sexual o psicológico a una mujer”</a:t>
            </a:r>
            <a:endParaRPr sz="3800" b="1" i="1">
              <a:solidFill>
                <a:srgbClr val="92278F"/>
              </a:solidFill>
              <a:latin typeface="Nunito"/>
              <a:ea typeface="Nunito"/>
              <a:cs typeface="Nunito"/>
              <a:sym typeface="Nunito"/>
            </a:endParaRPr>
          </a:p>
          <a:p>
            <a:pPr marL="914400" lvl="0" indent="0" algn="l" rtl="0">
              <a:lnSpc>
                <a:spcPct val="145000"/>
              </a:lnSpc>
              <a:spcBef>
                <a:spcPts val="1468"/>
              </a:spcBef>
              <a:spcAft>
                <a:spcPts val="0"/>
              </a:spcAft>
              <a:buNone/>
            </a:pPr>
            <a:r>
              <a:rPr lang="en-US" sz="3300" b="1">
                <a:solidFill>
                  <a:schemeClr val="dk1"/>
                </a:solidFill>
                <a:latin typeface="Nunito"/>
                <a:ea typeface="Nunito"/>
                <a:cs typeface="Nunito"/>
                <a:sym typeface="Nunito"/>
              </a:rPr>
              <a:t>(Mesa Peluffo Silvya, 2020)</a:t>
            </a:r>
            <a:endParaRPr sz="3300" b="1">
              <a:solidFill>
                <a:schemeClr val="dk1"/>
              </a:solidFill>
              <a:latin typeface="Nunito"/>
              <a:ea typeface="Nunito"/>
              <a:cs typeface="Nunito"/>
              <a:sym typeface="Nunito"/>
            </a:endParaRPr>
          </a:p>
        </p:txBody>
      </p:sp>
      <p:pic>
        <p:nvPicPr>
          <p:cNvPr id="162" name="Google Shape;162;p23"/>
          <p:cNvPicPr preferRelativeResize="0"/>
          <p:nvPr/>
        </p:nvPicPr>
        <p:blipFill>
          <a:blip r:embed="rId3">
            <a:alphaModFix/>
          </a:blip>
          <a:stretch>
            <a:fillRect/>
          </a:stretch>
        </p:blipFill>
        <p:spPr>
          <a:xfrm>
            <a:off x="10296925" y="947175"/>
            <a:ext cx="7029325" cy="77698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4"/>
          <p:cNvSpPr/>
          <p:nvPr/>
        </p:nvSpPr>
        <p:spPr>
          <a:xfrm>
            <a:off x="-125" y="0"/>
            <a:ext cx="18288000" cy="10287000"/>
          </a:xfrm>
          <a:prstGeom prst="rect">
            <a:avLst/>
          </a:prstGeom>
          <a:solidFill>
            <a:srgbClr val="6C7C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4"/>
          <p:cNvSpPr txBox="1"/>
          <p:nvPr/>
        </p:nvSpPr>
        <p:spPr>
          <a:xfrm>
            <a:off x="505975" y="2170950"/>
            <a:ext cx="14924400" cy="7792800"/>
          </a:xfrm>
          <a:prstGeom prst="rect">
            <a:avLst/>
          </a:prstGeom>
          <a:noFill/>
          <a:ln>
            <a:noFill/>
          </a:ln>
        </p:spPr>
        <p:txBody>
          <a:bodyPr spcFirstLastPara="1" wrap="square" lIns="0" tIns="0" rIns="0" bIns="0" anchor="t" anchorCtr="0">
            <a:noAutofit/>
          </a:bodyPr>
          <a:lstStyle/>
          <a:p>
            <a:pPr marL="0" marR="0" lvl="0" indent="0" algn="l" rtl="0">
              <a:lnSpc>
                <a:spcPct val="145000"/>
              </a:lnSpc>
              <a:spcBef>
                <a:spcPts val="0"/>
              </a:spcBef>
              <a:spcAft>
                <a:spcPts val="0"/>
              </a:spcAft>
              <a:buNone/>
            </a:pPr>
            <a:r>
              <a:rPr lang="en-US" sz="2860" b="1" i="0" u="none" strike="noStrike" cap="none">
                <a:solidFill>
                  <a:srgbClr val="FFFFFF"/>
                </a:solidFill>
                <a:latin typeface="Nunito"/>
                <a:ea typeface="Nunito"/>
                <a:cs typeface="Nunito"/>
                <a:sym typeface="Nunito"/>
              </a:rPr>
              <a:t>Violencia de Género en el ámbito universitario:</a:t>
            </a:r>
            <a:endParaRPr sz="1300">
              <a:latin typeface="Nunito"/>
              <a:ea typeface="Nunito"/>
              <a:cs typeface="Nunito"/>
              <a:sym typeface="Nunito"/>
            </a:endParaRPr>
          </a:p>
          <a:p>
            <a:pPr marL="1278298" marR="0" lvl="2" indent="-419749" algn="l" rtl="0">
              <a:lnSpc>
                <a:spcPct val="145000"/>
              </a:lnSpc>
              <a:spcBef>
                <a:spcPts val="1607"/>
              </a:spcBef>
              <a:spcAft>
                <a:spcPts val="0"/>
              </a:spcAft>
              <a:buClr>
                <a:srgbClr val="FFFFFF"/>
              </a:buClr>
              <a:buSzPts val="2860"/>
              <a:buFont typeface="Nunito"/>
              <a:buChar char="⚬"/>
            </a:pPr>
            <a:r>
              <a:rPr lang="en-US" sz="2860" i="0" u="none" strike="noStrike" cap="none">
                <a:solidFill>
                  <a:srgbClr val="FFFFFF"/>
                </a:solidFill>
                <a:latin typeface="Nunito"/>
                <a:ea typeface="Nunito"/>
                <a:cs typeface="Nunito"/>
                <a:sym typeface="Nunito"/>
              </a:rPr>
              <a:t>En todos los tipos de centros educativos: privados y públicos, grandes y pequeños.</a:t>
            </a:r>
            <a:endParaRPr sz="1300">
              <a:latin typeface="Nunito"/>
              <a:ea typeface="Nunito"/>
              <a:cs typeface="Nunito"/>
              <a:sym typeface="Nunito"/>
            </a:endParaRPr>
          </a:p>
          <a:p>
            <a:pPr marL="1278298" marR="0" lvl="2" indent="-419749" algn="l" rtl="0">
              <a:lnSpc>
                <a:spcPct val="145000"/>
              </a:lnSpc>
              <a:spcBef>
                <a:spcPts val="1607"/>
              </a:spcBef>
              <a:spcAft>
                <a:spcPts val="0"/>
              </a:spcAft>
              <a:buClr>
                <a:srgbClr val="FFFFFF"/>
              </a:buClr>
              <a:buSzPts val="2860"/>
              <a:buFont typeface="Nunito"/>
              <a:buChar char="⚬"/>
            </a:pPr>
            <a:r>
              <a:rPr lang="en-US" sz="2860" i="0" u="none" strike="noStrike" cap="none">
                <a:solidFill>
                  <a:srgbClr val="FFFFFF"/>
                </a:solidFill>
                <a:latin typeface="Nunito"/>
                <a:ea typeface="Nunito"/>
                <a:cs typeface="Nunito"/>
                <a:sym typeface="Nunito"/>
              </a:rPr>
              <a:t>Presente en todos los niveles →  trabajadoras, académicas, estudiantes</a:t>
            </a:r>
            <a:r>
              <a:rPr lang="en-US" sz="2860">
                <a:solidFill>
                  <a:srgbClr val="FFFFFF"/>
                </a:solidFill>
                <a:latin typeface="Nunito"/>
                <a:ea typeface="Nunito"/>
                <a:cs typeface="Nunito"/>
                <a:sym typeface="Nunito"/>
              </a:rPr>
              <a:t>.</a:t>
            </a:r>
            <a:endParaRPr sz="2860">
              <a:solidFill>
                <a:srgbClr val="FFFFFF"/>
              </a:solidFill>
              <a:latin typeface="Nunito"/>
              <a:ea typeface="Nunito"/>
              <a:cs typeface="Nunito"/>
              <a:sym typeface="Nunito"/>
            </a:endParaRPr>
          </a:p>
          <a:p>
            <a:pPr marL="1278298" marR="0" lvl="2" indent="-419749" algn="l" rtl="0">
              <a:lnSpc>
                <a:spcPct val="145000"/>
              </a:lnSpc>
              <a:spcBef>
                <a:spcPts val="1607"/>
              </a:spcBef>
              <a:spcAft>
                <a:spcPts val="0"/>
              </a:spcAft>
              <a:buClr>
                <a:srgbClr val="FFFFFF"/>
              </a:buClr>
              <a:buSzPts val="2860"/>
              <a:buFont typeface="Nunito"/>
              <a:buChar char="⚬"/>
            </a:pPr>
            <a:r>
              <a:rPr lang="en-US" sz="2860" i="0" u="none" strike="noStrike" cap="none">
                <a:solidFill>
                  <a:srgbClr val="FFFFFF"/>
                </a:solidFill>
                <a:latin typeface="Nunito"/>
                <a:ea typeface="Nunito"/>
                <a:cs typeface="Nunito"/>
                <a:sym typeface="Nunito"/>
              </a:rPr>
              <a:t>Discriminación, </a:t>
            </a:r>
            <a:r>
              <a:rPr lang="en-US" sz="2900">
                <a:solidFill>
                  <a:schemeClr val="lt1"/>
                </a:solidFill>
                <a:latin typeface="Nunito"/>
                <a:ea typeface="Nunito"/>
                <a:cs typeface="Nunito"/>
                <a:sym typeface="Nunito"/>
              </a:rPr>
              <a:t>violación,  gestos obsceno</a:t>
            </a:r>
            <a:r>
              <a:rPr lang="en-US" sz="2900">
                <a:solidFill>
                  <a:schemeClr val="lt1"/>
                </a:solidFill>
                <a:latin typeface="Times New Roman"/>
                <a:ea typeface="Times New Roman"/>
                <a:cs typeface="Times New Roman"/>
                <a:sym typeface="Times New Roman"/>
              </a:rPr>
              <a:t>s, </a:t>
            </a:r>
            <a:r>
              <a:rPr lang="en-US" sz="2900" i="0" u="none" strike="noStrike" cap="none">
                <a:solidFill>
                  <a:schemeClr val="lt1"/>
                </a:solidFill>
                <a:latin typeface="Nunito"/>
                <a:ea typeface="Nunito"/>
                <a:cs typeface="Nunito"/>
                <a:sym typeface="Nunito"/>
              </a:rPr>
              <a:t>a</a:t>
            </a:r>
            <a:r>
              <a:rPr lang="en-US" sz="2860" i="0" u="none" strike="noStrike" cap="none">
                <a:solidFill>
                  <a:srgbClr val="FFFFFF"/>
                </a:solidFill>
                <a:latin typeface="Nunito"/>
                <a:ea typeface="Nunito"/>
                <a:cs typeface="Nunito"/>
                <a:sym typeface="Nunito"/>
              </a:rPr>
              <a:t>coso, hostigamiento, </a:t>
            </a:r>
            <a:r>
              <a:rPr lang="en-US" sz="2860">
                <a:solidFill>
                  <a:srgbClr val="FFFFFF"/>
                </a:solidFill>
                <a:latin typeface="Nunito"/>
                <a:ea typeface="Nunito"/>
                <a:cs typeface="Nunito"/>
                <a:sym typeface="Nunito"/>
              </a:rPr>
              <a:t>violencia psicológica, </a:t>
            </a:r>
            <a:r>
              <a:rPr lang="en-US" sz="2860">
                <a:solidFill>
                  <a:schemeClr val="lt1"/>
                </a:solidFill>
                <a:latin typeface="Nunito"/>
                <a:ea typeface="Nunito"/>
                <a:cs typeface="Nunito"/>
                <a:sym typeface="Nunito"/>
              </a:rPr>
              <a:t>currícula  androcéntrica, sexista, clasista, racista</a:t>
            </a:r>
            <a:r>
              <a:rPr lang="en-US" sz="2860" i="0" u="none" strike="noStrike" cap="none">
                <a:solidFill>
                  <a:srgbClr val="FFFFFF"/>
                </a:solidFill>
                <a:latin typeface="Nunito"/>
                <a:ea typeface="Nunito"/>
                <a:cs typeface="Nunito"/>
                <a:sym typeface="Nunito"/>
              </a:rPr>
              <a:t> (</a:t>
            </a:r>
            <a:r>
              <a:rPr lang="en-US" sz="1900">
                <a:solidFill>
                  <a:schemeClr val="lt1"/>
                </a:solidFill>
                <a:latin typeface="Nunito"/>
                <a:ea typeface="Nunito"/>
                <a:cs typeface="Nunito"/>
                <a:sym typeface="Nunito"/>
              </a:rPr>
              <a:t>Agoff &amp; Mingo, 2010; Chapa-Romero et al., 2022; Carillo, 2014; España, Moreno, Sepúlveda &amp; Restrepo, 2015; Flores-Hernández, et. al, 2016; García, 2017; Sánchez-Olvera &amp; Güereca-Torres, 2015; Valls, 2008; Zamudio, Andrade, Arana &amp; Alvarado, 2017;Prior &amp; Heer, 2021) </a:t>
            </a:r>
            <a:endParaRPr sz="2860">
              <a:solidFill>
                <a:srgbClr val="FFFFFF"/>
              </a:solidFill>
              <a:latin typeface="Nunito"/>
              <a:ea typeface="Nunito"/>
              <a:cs typeface="Nunito"/>
              <a:sym typeface="Nunito"/>
            </a:endParaRPr>
          </a:p>
          <a:p>
            <a:pPr marL="1278298" marR="0" lvl="2" indent="-514998" algn="l" rtl="0">
              <a:lnSpc>
                <a:spcPct val="100000"/>
              </a:lnSpc>
              <a:spcBef>
                <a:spcPts val="1607"/>
              </a:spcBef>
              <a:spcAft>
                <a:spcPts val="0"/>
              </a:spcAft>
              <a:buClr>
                <a:schemeClr val="lt1"/>
              </a:buClr>
              <a:buSzPts val="4360"/>
              <a:buFont typeface="Nunito"/>
              <a:buChar char="⚬"/>
            </a:pPr>
            <a:r>
              <a:rPr lang="en-US" sz="2700">
                <a:solidFill>
                  <a:schemeClr val="lt1"/>
                </a:solidFill>
                <a:latin typeface="Nunito"/>
                <a:ea typeface="Nunito"/>
                <a:cs typeface="Nunito"/>
                <a:sym typeface="Nunito"/>
              </a:rPr>
              <a:t>Variación en el grado de reconocimiento y/o conocimiento que la población universitaria tiene sobre la VG, lo que promueve que se siga reproduciendo y constituye un obstáculo para la denuncia (Navarro, Ferrer &amp; Bosch, 2016; Tapia, 2015; Valls, 2008). </a:t>
            </a:r>
            <a:endParaRPr sz="2700">
              <a:solidFill>
                <a:schemeClr val="lt1"/>
              </a:solidFill>
              <a:latin typeface="Nunito"/>
              <a:ea typeface="Nunito"/>
              <a:cs typeface="Nunito"/>
              <a:sym typeface="Nunito"/>
            </a:endParaRPr>
          </a:p>
          <a:p>
            <a:pPr marL="1278298" marR="0" lvl="2" indent="-514998" algn="l" rtl="0">
              <a:lnSpc>
                <a:spcPct val="100000"/>
              </a:lnSpc>
              <a:spcBef>
                <a:spcPts val="1607"/>
              </a:spcBef>
              <a:spcAft>
                <a:spcPts val="0"/>
              </a:spcAft>
              <a:buClr>
                <a:schemeClr val="lt1"/>
              </a:buClr>
              <a:buSzPts val="4360"/>
              <a:buFont typeface="Nunito"/>
              <a:buChar char="⚬"/>
            </a:pPr>
            <a:r>
              <a:rPr lang="en-US" sz="2600">
                <a:solidFill>
                  <a:schemeClr val="lt1"/>
                </a:solidFill>
                <a:latin typeface="Nunito"/>
                <a:ea typeface="Nunito"/>
                <a:cs typeface="Nunito"/>
                <a:sym typeface="Nunito"/>
              </a:rPr>
              <a:t>Cruce de procesos de discriminación, violencia epistémica de género y sexismo.</a:t>
            </a:r>
            <a:endParaRPr sz="2600">
              <a:solidFill>
                <a:schemeClr val="lt1"/>
              </a:solidFill>
              <a:latin typeface="Nunito"/>
              <a:ea typeface="Nunito"/>
              <a:cs typeface="Nunito"/>
              <a:sym typeface="Nunito"/>
            </a:endParaRPr>
          </a:p>
          <a:p>
            <a:pPr marL="1278298" marR="0" lvl="2" indent="-409588" algn="l" rtl="0">
              <a:lnSpc>
                <a:spcPct val="100000"/>
              </a:lnSpc>
              <a:spcBef>
                <a:spcPts val="1607"/>
              </a:spcBef>
              <a:spcAft>
                <a:spcPts val="0"/>
              </a:spcAft>
              <a:buClr>
                <a:schemeClr val="lt1"/>
              </a:buClr>
              <a:buSzPts val="2700"/>
              <a:buFont typeface="Nunito"/>
              <a:buChar char="⚬"/>
            </a:pPr>
            <a:endParaRPr sz="2700">
              <a:solidFill>
                <a:schemeClr val="lt1"/>
              </a:solidFill>
              <a:latin typeface="Nunito"/>
              <a:ea typeface="Nunito"/>
              <a:cs typeface="Nunito"/>
              <a:sym typeface="Nunito"/>
            </a:endParaRPr>
          </a:p>
          <a:p>
            <a:pPr marL="0" marR="0" lvl="0" indent="0" algn="l" rtl="0">
              <a:lnSpc>
                <a:spcPct val="145000"/>
              </a:lnSpc>
              <a:spcBef>
                <a:spcPts val="3219"/>
              </a:spcBef>
              <a:spcAft>
                <a:spcPts val="0"/>
              </a:spcAft>
              <a:buNone/>
            </a:pPr>
            <a:endParaRPr sz="2860">
              <a:solidFill>
                <a:srgbClr val="FFFFFF"/>
              </a:solidFill>
              <a:latin typeface="Nunito"/>
              <a:ea typeface="Nunito"/>
              <a:cs typeface="Nunito"/>
              <a:sym typeface="Nunito"/>
            </a:endParaRPr>
          </a:p>
        </p:txBody>
      </p:sp>
      <p:pic>
        <p:nvPicPr>
          <p:cNvPr id="169" name="Google Shape;169;p24"/>
          <p:cNvPicPr preferRelativeResize="0"/>
          <p:nvPr/>
        </p:nvPicPr>
        <p:blipFill rotWithShape="1">
          <a:blip r:embed="rId3">
            <a:alphaModFix amt="82000"/>
          </a:blip>
          <a:srcRect/>
          <a:stretch/>
        </p:blipFill>
        <p:spPr>
          <a:xfrm rot="5093049">
            <a:off x="12304855" y="-1633331"/>
            <a:ext cx="13491147" cy="8229600"/>
          </a:xfrm>
          <a:prstGeom prst="rect">
            <a:avLst/>
          </a:prstGeom>
          <a:noFill/>
          <a:ln>
            <a:noFill/>
          </a:ln>
        </p:spPr>
      </p:pic>
      <p:pic>
        <p:nvPicPr>
          <p:cNvPr id="170" name="Google Shape;170;p24"/>
          <p:cNvPicPr preferRelativeResize="0"/>
          <p:nvPr/>
        </p:nvPicPr>
        <p:blipFill rotWithShape="1">
          <a:blip r:embed="rId4">
            <a:alphaModFix/>
          </a:blip>
          <a:srcRect/>
          <a:stretch/>
        </p:blipFill>
        <p:spPr>
          <a:xfrm>
            <a:off x="13975906" y="4995012"/>
            <a:ext cx="4182772" cy="4968735"/>
          </a:xfrm>
          <a:prstGeom prst="rect">
            <a:avLst/>
          </a:prstGeom>
          <a:noFill/>
          <a:ln>
            <a:noFill/>
          </a:ln>
        </p:spPr>
      </p:pic>
      <p:sp>
        <p:nvSpPr>
          <p:cNvPr id="171" name="Google Shape;171;p24"/>
          <p:cNvSpPr txBox="1"/>
          <p:nvPr/>
        </p:nvSpPr>
        <p:spPr>
          <a:xfrm>
            <a:off x="505977" y="409033"/>
            <a:ext cx="13844400" cy="858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US" sz="5800" i="0" u="none" strike="noStrike" cap="none">
                <a:solidFill>
                  <a:srgbClr val="FFFFFF"/>
                </a:solidFill>
                <a:latin typeface="Nunito"/>
                <a:ea typeface="Nunito"/>
                <a:cs typeface="Nunito"/>
                <a:sym typeface="Nunito"/>
              </a:rPr>
              <a:t>Investigaciones al respecto confirman...</a:t>
            </a:r>
            <a:endParaRPr sz="800">
              <a:latin typeface="Nunito"/>
              <a:ea typeface="Nunito"/>
              <a:cs typeface="Nunito"/>
              <a:sym typeface="Nuni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FAEA1"/>
        </a:solidFill>
        <a:effectLst/>
      </p:bgPr>
    </p:bg>
    <p:spTree>
      <p:nvGrpSpPr>
        <p:cNvPr id="1" name="Shape 175"/>
        <p:cNvGrpSpPr/>
        <p:nvPr/>
      </p:nvGrpSpPr>
      <p:grpSpPr>
        <a:xfrm>
          <a:off x="0" y="0"/>
          <a:ext cx="0" cy="0"/>
          <a:chOff x="0" y="0"/>
          <a:chExt cx="0" cy="0"/>
        </a:xfrm>
      </p:grpSpPr>
      <p:pic>
        <p:nvPicPr>
          <p:cNvPr id="176" name="Google Shape;176;p25"/>
          <p:cNvPicPr preferRelativeResize="0"/>
          <p:nvPr/>
        </p:nvPicPr>
        <p:blipFill>
          <a:blip r:embed="rId3">
            <a:alphaModFix/>
          </a:blip>
          <a:stretch>
            <a:fillRect/>
          </a:stretch>
        </p:blipFill>
        <p:spPr>
          <a:xfrm>
            <a:off x="-118525" y="0"/>
            <a:ext cx="18287981" cy="10287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6"/>
          <p:cNvSpPr/>
          <p:nvPr/>
        </p:nvSpPr>
        <p:spPr>
          <a:xfrm>
            <a:off x="-125" y="0"/>
            <a:ext cx="18288000" cy="10287000"/>
          </a:xfrm>
          <a:prstGeom prst="rect">
            <a:avLst/>
          </a:prstGeom>
          <a:solidFill>
            <a:srgbClr val="6C7C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6"/>
          <p:cNvSpPr txBox="1"/>
          <p:nvPr/>
        </p:nvSpPr>
        <p:spPr>
          <a:xfrm>
            <a:off x="505975" y="2170950"/>
            <a:ext cx="13934100" cy="7792800"/>
          </a:xfrm>
          <a:prstGeom prst="rect">
            <a:avLst/>
          </a:prstGeom>
          <a:noFill/>
          <a:ln>
            <a:noFill/>
          </a:ln>
        </p:spPr>
        <p:txBody>
          <a:bodyPr spcFirstLastPara="1" wrap="square" lIns="0" tIns="0" rIns="0" bIns="0" anchor="t" anchorCtr="0">
            <a:noAutofit/>
          </a:bodyPr>
          <a:lstStyle/>
          <a:p>
            <a:pPr marL="457200" lvl="0" indent="-444500" algn="l" rtl="0">
              <a:lnSpc>
                <a:spcPct val="115000"/>
              </a:lnSpc>
              <a:spcBef>
                <a:spcPts val="500"/>
              </a:spcBef>
              <a:spcAft>
                <a:spcPts val="0"/>
              </a:spcAft>
              <a:buClr>
                <a:schemeClr val="lt1"/>
              </a:buClr>
              <a:buSzPts val="3400"/>
              <a:buFont typeface="Nunito"/>
              <a:buChar char="●"/>
            </a:pPr>
            <a:r>
              <a:rPr lang="en-US" sz="3400">
                <a:solidFill>
                  <a:schemeClr val="lt1"/>
                </a:solidFill>
                <a:latin typeface="Nunito"/>
                <a:ea typeface="Nunito"/>
                <a:cs typeface="Nunito"/>
                <a:sym typeface="Nunito"/>
              </a:rPr>
              <a:t>Su naturaleza es menos cognitiva que performativa… no es una simple carencia de información, sino la incapacidad —o la negativa— a reconocer la propia implicación en la información.</a:t>
            </a:r>
            <a:endParaRPr sz="3400">
              <a:solidFill>
                <a:schemeClr val="lt1"/>
              </a:solidFill>
              <a:latin typeface="Nunito"/>
              <a:ea typeface="Nunito"/>
              <a:cs typeface="Nunito"/>
              <a:sym typeface="Nunito"/>
            </a:endParaRPr>
          </a:p>
          <a:p>
            <a:pPr marL="0" lvl="0" indent="0" algn="l" rtl="0">
              <a:lnSpc>
                <a:spcPct val="115000"/>
              </a:lnSpc>
              <a:spcBef>
                <a:spcPts val="500"/>
              </a:spcBef>
              <a:spcAft>
                <a:spcPts val="0"/>
              </a:spcAft>
              <a:buNone/>
            </a:pPr>
            <a:r>
              <a:rPr lang="en-US" sz="3400">
                <a:solidFill>
                  <a:schemeClr val="lt1"/>
                </a:solidFill>
                <a:latin typeface="Nunito"/>
                <a:ea typeface="Nunito"/>
                <a:cs typeface="Nunito"/>
                <a:sym typeface="Nunito"/>
              </a:rPr>
              <a:t>•Permite a los sujetos privilegiados ignorar los beneficios que les acarrean las relaciones de dominio y reafirmar su inocencia individual respecto del ejercicio sistemático de hábitos opresivos de privilegio.</a:t>
            </a:r>
            <a:endParaRPr sz="3400">
              <a:solidFill>
                <a:schemeClr val="lt1"/>
              </a:solidFill>
              <a:latin typeface="Nunito"/>
              <a:ea typeface="Nunito"/>
              <a:cs typeface="Nunito"/>
              <a:sym typeface="Nunito"/>
            </a:endParaRPr>
          </a:p>
          <a:p>
            <a:pPr marL="0" lvl="0" indent="0" algn="l" rtl="0">
              <a:lnSpc>
                <a:spcPct val="115000"/>
              </a:lnSpc>
              <a:spcBef>
                <a:spcPts val="500"/>
              </a:spcBef>
              <a:spcAft>
                <a:spcPts val="0"/>
              </a:spcAft>
              <a:buNone/>
            </a:pPr>
            <a:r>
              <a:rPr lang="en-US" sz="3400">
                <a:solidFill>
                  <a:schemeClr val="lt1"/>
                </a:solidFill>
                <a:latin typeface="Nunito"/>
                <a:ea typeface="Nunito"/>
                <a:cs typeface="Nunito"/>
                <a:sym typeface="Nunito"/>
              </a:rPr>
              <a:t>•El cultivo recurrente de este tipo de ignorancia permite justificar la falta de acción institucional frente a los reclamos contra la inequidad sistémica.</a:t>
            </a:r>
            <a:endParaRPr sz="3400">
              <a:solidFill>
                <a:schemeClr val="lt1"/>
              </a:solidFill>
              <a:latin typeface="Nunito"/>
              <a:ea typeface="Nunito"/>
              <a:cs typeface="Nunito"/>
              <a:sym typeface="Nunito"/>
            </a:endParaRPr>
          </a:p>
          <a:p>
            <a:pPr marL="0" lvl="0" indent="0" algn="l" rtl="0">
              <a:lnSpc>
                <a:spcPct val="115000"/>
              </a:lnSpc>
              <a:spcBef>
                <a:spcPts val="500"/>
              </a:spcBef>
              <a:spcAft>
                <a:spcPts val="0"/>
              </a:spcAft>
              <a:buNone/>
            </a:pPr>
            <a:endParaRPr sz="3400">
              <a:solidFill>
                <a:schemeClr val="lt1"/>
              </a:solidFill>
              <a:latin typeface="Nunito"/>
              <a:ea typeface="Nunito"/>
              <a:cs typeface="Nunito"/>
              <a:sym typeface="Nunito"/>
            </a:endParaRPr>
          </a:p>
          <a:p>
            <a:pPr marL="0" lvl="0" indent="0" algn="l" rtl="0">
              <a:lnSpc>
                <a:spcPct val="115000"/>
              </a:lnSpc>
              <a:spcBef>
                <a:spcPts val="500"/>
              </a:spcBef>
              <a:spcAft>
                <a:spcPts val="0"/>
              </a:spcAft>
              <a:buNone/>
            </a:pPr>
            <a:endParaRPr sz="3400">
              <a:solidFill>
                <a:srgbClr val="C9DAF8"/>
              </a:solidFill>
              <a:latin typeface="Nunito"/>
              <a:ea typeface="Nunito"/>
              <a:cs typeface="Nunito"/>
              <a:sym typeface="Nunito"/>
            </a:endParaRPr>
          </a:p>
          <a:p>
            <a:pPr marL="0" marR="0" lvl="0" indent="0" algn="l" rtl="0">
              <a:lnSpc>
                <a:spcPct val="145000"/>
              </a:lnSpc>
              <a:spcBef>
                <a:spcPts val="0"/>
              </a:spcBef>
              <a:spcAft>
                <a:spcPts val="0"/>
              </a:spcAft>
              <a:buNone/>
            </a:pPr>
            <a:r>
              <a:rPr lang="en-US" sz="2900">
                <a:solidFill>
                  <a:srgbClr val="C9DAF8"/>
                </a:solidFill>
                <a:latin typeface="Nunito"/>
                <a:ea typeface="Nunito"/>
                <a:cs typeface="Nunito"/>
                <a:sym typeface="Nunito"/>
              </a:rPr>
              <a:t>(Mingo y Moreno, 2015)</a:t>
            </a:r>
            <a:endParaRPr sz="2500">
              <a:solidFill>
                <a:srgbClr val="C9DAF8"/>
              </a:solidFill>
              <a:latin typeface="Nunito"/>
              <a:ea typeface="Nunito"/>
              <a:cs typeface="Nunito"/>
              <a:sym typeface="Nunito"/>
            </a:endParaRPr>
          </a:p>
        </p:txBody>
      </p:sp>
      <p:pic>
        <p:nvPicPr>
          <p:cNvPr id="183" name="Google Shape;183;p26"/>
          <p:cNvPicPr preferRelativeResize="0"/>
          <p:nvPr/>
        </p:nvPicPr>
        <p:blipFill rotWithShape="1">
          <a:blip r:embed="rId3">
            <a:alphaModFix amt="82000"/>
          </a:blip>
          <a:srcRect/>
          <a:stretch/>
        </p:blipFill>
        <p:spPr>
          <a:xfrm rot="5093049">
            <a:off x="12304855" y="-1633331"/>
            <a:ext cx="13491147" cy="8229600"/>
          </a:xfrm>
          <a:prstGeom prst="rect">
            <a:avLst/>
          </a:prstGeom>
          <a:noFill/>
          <a:ln>
            <a:noFill/>
          </a:ln>
        </p:spPr>
      </p:pic>
      <p:sp>
        <p:nvSpPr>
          <p:cNvPr id="184" name="Google Shape;184;p26"/>
          <p:cNvSpPr txBox="1"/>
          <p:nvPr/>
        </p:nvSpPr>
        <p:spPr>
          <a:xfrm>
            <a:off x="505977" y="739358"/>
            <a:ext cx="13844400" cy="8580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500"/>
              </a:spcBef>
              <a:spcAft>
                <a:spcPts val="0"/>
              </a:spcAft>
              <a:buNone/>
            </a:pPr>
            <a:r>
              <a:rPr lang="en-US" sz="3900" b="1">
                <a:solidFill>
                  <a:schemeClr val="lt1"/>
                </a:solidFill>
                <a:latin typeface="Nunito"/>
                <a:ea typeface="Nunito"/>
                <a:cs typeface="Nunito"/>
                <a:sym typeface="Nunito"/>
              </a:rPr>
              <a:t>D</a:t>
            </a:r>
            <a:r>
              <a:rPr lang="en-US" sz="4200" b="1">
                <a:solidFill>
                  <a:schemeClr val="lt1"/>
                </a:solidFill>
                <a:latin typeface="Nunito"/>
                <a:ea typeface="Nunito"/>
                <a:cs typeface="Nunito"/>
                <a:sym typeface="Nunito"/>
              </a:rPr>
              <a:t>erecho  a no saber e Ignorancia cultivada</a:t>
            </a:r>
            <a:endParaRPr sz="4200" b="1">
              <a:solidFill>
                <a:schemeClr val="lt1"/>
              </a:solidFill>
              <a:latin typeface="Nunito"/>
              <a:ea typeface="Nunito"/>
              <a:cs typeface="Nunito"/>
              <a:sym typeface="Nunito"/>
            </a:endParaRPr>
          </a:p>
          <a:p>
            <a:pPr marL="0" marR="0" lvl="0" indent="0" algn="l" rtl="0">
              <a:lnSpc>
                <a:spcPct val="100000"/>
              </a:lnSpc>
              <a:spcBef>
                <a:spcPts val="0"/>
              </a:spcBef>
              <a:spcAft>
                <a:spcPts val="0"/>
              </a:spcAft>
              <a:buNone/>
            </a:pPr>
            <a:endParaRPr sz="5800">
              <a:solidFill>
                <a:srgbClr val="FFFFFF"/>
              </a:solidFill>
              <a:latin typeface="Nunito"/>
              <a:ea typeface="Nunito"/>
              <a:cs typeface="Nunito"/>
              <a:sym typeface="Nuni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27"/>
          <p:cNvPicPr preferRelativeResize="0"/>
          <p:nvPr/>
        </p:nvPicPr>
        <p:blipFill>
          <a:blip r:embed="rId3">
            <a:alphaModFix/>
          </a:blip>
          <a:stretch>
            <a:fillRect/>
          </a:stretch>
        </p:blipFill>
        <p:spPr>
          <a:xfrm>
            <a:off x="114775" y="0"/>
            <a:ext cx="18037873" cy="102870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8"/>
          <p:cNvSpPr txBox="1"/>
          <p:nvPr/>
        </p:nvSpPr>
        <p:spPr>
          <a:xfrm>
            <a:off x="2935850" y="400750"/>
            <a:ext cx="128517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000">
                <a:solidFill>
                  <a:srgbClr val="9600FE"/>
                </a:solidFill>
                <a:latin typeface="Nunito"/>
                <a:ea typeface="Nunito"/>
                <a:cs typeface="Nunito"/>
                <a:sym typeface="Nunito"/>
              </a:rPr>
              <a:t>PANORAMA DE LA VG EN LA UNAM</a:t>
            </a:r>
            <a:endParaRPr sz="4000">
              <a:solidFill>
                <a:srgbClr val="9600FE"/>
              </a:solidFill>
              <a:latin typeface="Nunito"/>
              <a:ea typeface="Nunito"/>
              <a:cs typeface="Nunito"/>
              <a:sym typeface="Nunito"/>
            </a:endParaRPr>
          </a:p>
        </p:txBody>
      </p:sp>
      <p:pic>
        <p:nvPicPr>
          <p:cNvPr id="195" name="Google Shape;195;p28"/>
          <p:cNvPicPr preferRelativeResize="0"/>
          <p:nvPr/>
        </p:nvPicPr>
        <p:blipFill rotWithShape="1">
          <a:blip r:embed="rId3">
            <a:alphaModFix/>
          </a:blip>
          <a:srcRect b="7045"/>
          <a:stretch/>
        </p:blipFill>
        <p:spPr>
          <a:xfrm>
            <a:off x="456725" y="1227150"/>
            <a:ext cx="17239976" cy="8211275"/>
          </a:xfrm>
          <a:prstGeom prst="rect">
            <a:avLst/>
          </a:prstGeom>
          <a:noFill/>
          <a:ln>
            <a:noFill/>
          </a:ln>
        </p:spPr>
      </p:pic>
      <p:sp>
        <p:nvSpPr>
          <p:cNvPr id="196" name="Google Shape;196;p28"/>
          <p:cNvSpPr txBox="1"/>
          <p:nvPr/>
        </p:nvSpPr>
        <p:spPr>
          <a:xfrm>
            <a:off x="1226150" y="9556825"/>
            <a:ext cx="157011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Lato"/>
                <a:ea typeface="Lato"/>
                <a:cs typeface="Lato"/>
                <a:sym typeface="Lato"/>
              </a:rPr>
              <a:t>F</a:t>
            </a:r>
            <a:r>
              <a:rPr lang="en-US" sz="1700">
                <a:solidFill>
                  <a:srgbClr val="761E86"/>
                </a:solidFill>
                <a:latin typeface="Nunito"/>
                <a:ea typeface="Nunito"/>
                <a:cs typeface="Nunito"/>
                <a:sym typeface="Nunito"/>
              </a:rPr>
              <a:t>UENTE:</a:t>
            </a:r>
            <a:r>
              <a:rPr lang="en-US" sz="1500">
                <a:solidFill>
                  <a:srgbClr val="761E86"/>
                </a:solidFill>
                <a:latin typeface="Nunito"/>
                <a:ea typeface="Nunito"/>
                <a:cs typeface="Nunito"/>
                <a:sym typeface="Nunito"/>
              </a:rPr>
              <a:t>. </a:t>
            </a:r>
            <a:r>
              <a:rPr lang="en-US" sz="1500" i="1">
                <a:solidFill>
                  <a:srgbClr val="761E86"/>
                </a:solidFill>
                <a:highlight>
                  <a:srgbClr val="FFFFFF"/>
                </a:highlight>
                <a:latin typeface="Nunito"/>
                <a:ea typeface="Nunito"/>
                <a:cs typeface="Nunito"/>
                <a:sym typeface="Nunito"/>
              </a:rPr>
              <a:t>Cuarto Informe sobre la implementación del Protocolo para la Atención a Casos de Violencia de Género en la UNAM</a:t>
            </a:r>
            <a:r>
              <a:rPr lang="en-US" sz="1500">
                <a:solidFill>
                  <a:srgbClr val="761E86"/>
                </a:solidFill>
                <a:highlight>
                  <a:srgbClr val="FFFFFF"/>
                </a:highlight>
                <a:latin typeface="Nunito"/>
                <a:ea typeface="Nunito"/>
                <a:cs typeface="Nunito"/>
                <a:sym typeface="Nunito"/>
              </a:rPr>
              <a:t>, 29 de agosto de 2016 al 21 de agosto de 2020</a:t>
            </a:r>
            <a:endParaRPr sz="1700">
              <a:solidFill>
                <a:srgbClr val="761E86"/>
              </a:solidFill>
              <a:latin typeface="Nunito"/>
              <a:ea typeface="Nunito"/>
              <a:cs typeface="Nunito"/>
              <a:sym typeface="Nuni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29"/>
          <p:cNvPicPr preferRelativeResize="0"/>
          <p:nvPr/>
        </p:nvPicPr>
        <p:blipFill>
          <a:blip r:embed="rId3">
            <a:alphaModFix/>
          </a:blip>
          <a:stretch>
            <a:fillRect/>
          </a:stretch>
        </p:blipFill>
        <p:spPr>
          <a:xfrm>
            <a:off x="152400" y="152400"/>
            <a:ext cx="18135598" cy="9851449"/>
          </a:xfrm>
          <a:prstGeom prst="rect">
            <a:avLst/>
          </a:prstGeom>
          <a:noFill/>
          <a:ln>
            <a:noFill/>
          </a:ln>
        </p:spPr>
      </p:pic>
      <p:sp>
        <p:nvSpPr>
          <p:cNvPr id="202" name="Google Shape;202;p29"/>
          <p:cNvSpPr txBox="1"/>
          <p:nvPr/>
        </p:nvSpPr>
        <p:spPr>
          <a:xfrm>
            <a:off x="1226150" y="9556825"/>
            <a:ext cx="157011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Lato"/>
                <a:ea typeface="Lato"/>
                <a:cs typeface="Lato"/>
                <a:sym typeface="Lato"/>
              </a:rPr>
              <a:t>F</a:t>
            </a:r>
            <a:r>
              <a:rPr lang="en-US" sz="1700">
                <a:solidFill>
                  <a:srgbClr val="761E86"/>
                </a:solidFill>
                <a:latin typeface="Nunito"/>
                <a:ea typeface="Nunito"/>
                <a:cs typeface="Nunito"/>
                <a:sym typeface="Nunito"/>
              </a:rPr>
              <a:t>UENTE:</a:t>
            </a:r>
            <a:r>
              <a:rPr lang="en-US" sz="1500">
                <a:solidFill>
                  <a:srgbClr val="761E86"/>
                </a:solidFill>
                <a:latin typeface="Nunito"/>
                <a:ea typeface="Nunito"/>
                <a:cs typeface="Nunito"/>
                <a:sym typeface="Nunito"/>
              </a:rPr>
              <a:t>. </a:t>
            </a:r>
            <a:r>
              <a:rPr lang="en-US" sz="1500" i="1">
                <a:solidFill>
                  <a:srgbClr val="761E86"/>
                </a:solidFill>
                <a:highlight>
                  <a:srgbClr val="FFFFFF"/>
                </a:highlight>
                <a:latin typeface="Nunito"/>
                <a:ea typeface="Nunito"/>
                <a:cs typeface="Nunito"/>
                <a:sym typeface="Nunito"/>
              </a:rPr>
              <a:t>Cuarto Informe sobre la implementación del Protocolo para la Atención a Casos de Violencia de Género en la UNAM</a:t>
            </a:r>
            <a:r>
              <a:rPr lang="en-US" sz="1500">
                <a:solidFill>
                  <a:srgbClr val="761E86"/>
                </a:solidFill>
                <a:highlight>
                  <a:srgbClr val="FFFFFF"/>
                </a:highlight>
                <a:latin typeface="Nunito"/>
                <a:ea typeface="Nunito"/>
                <a:cs typeface="Nunito"/>
                <a:sym typeface="Nunito"/>
              </a:rPr>
              <a:t>, 29 de agosto de 2016 al 21 de agosto de 2020</a:t>
            </a:r>
            <a:endParaRPr sz="1700">
              <a:solidFill>
                <a:srgbClr val="761E86"/>
              </a:solidFill>
              <a:latin typeface="Nunito"/>
              <a:ea typeface="Nunito"/>
              <a:cs typeface="Nunito"/>
              <a:sym typeface="Nuni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30"/>
          <p:cNvPicPr preferRelativeResize="0"/>
          <p:nvPr/>
        </p:nvPicPr>
        <p:blipFill>
          <a:blip r:embed="rId3">
            <a:alphaModFix/>
          </a:blip>
          <a:stretch>
            <a:fillRect/>
          </a:stretch>
        </p:blipFill>
        <p:spPr>
          <a:xfrm>
            <a:off x="0" y="152400"/>
            <a:ext cx="18288001" cy="10134600"/>
          </a:xfrm>
          <a:prstGeom prst="rect">
            <a:avLst/>
          </a:prstGeom>
          <a:noFill/>
          <a:ln>
            <a:noFill/>
          </a:ln>
        </p:spPr>
      </p:pic>
      <p:sp>
        <p:nvSpPr>
          <p:cNvPr id="208" name="Google Shape;208;p30"/>
          <p:cNvSpPr txBox="1"/>
          <p:nvPr/>
        </p:nvSpPr>
        <p:spPr>
          <a:xfrm>
            <a:off x="1226150" y="9556825"/>
            <a:ext cx="157011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Lato"/>
                <a:ea typeface="Lato"/>
                <a:cs typeface="Lato"/>
                <a:sym typeface="Lato"/>
              </a:rPr>
              <a:t>F</a:t>
            </a:r>
            <a:r>
              <a:rPr lang="en-US" sz="1700">
                <a:solidFill>
                  <a:srgbClr val="761E86"/>
                </a:solidFill>
                <a:latin typeface="Nunito"/>
                <a:ea typeface="Nunito"/>
                <a:cs typeface="Nunito"/>
                <a:sym typeface="Nunito"/>
              </a:rPr>
              <a:t>UENTE:</a:t>
            </a:r>
            <a:r>
              <a:rPr lang="en-US" sz="1500">
                <a:solidFill>
                  <a:srgbClr val="761E86"/>
                </a:solidFill>
                <a:latin typeface="Nunito"/>
                <a:ea typeface="Nunito"/>
                <a:cs typeface="Nunito"/>
                <a:sym typeface="Nunito"/>
              </a:rPr>
              <a:t>. </a:t>
            </a:r>
            <a:r>
              <a:rPr lang="en-US" sz="1500" i="1">
                <a:solidFill>
                  <a:srgbClr val="761E86"/>
                </a:solidFill>
                <a:highlight>
                  <a:srgbClr val="FFFFFF"/>
                </a:highlight>
                <a:latin typeface="Nunito"/>
                <a:ea typeface="Nunito"/>
                <a:cs typeface="Nunito"/>
                <a:sym typeface="Nunito"/>
              </a:rPr>
              <a:t>Cuarto Informe sobre la implementación del Protocolo para la Atención a Casos de Violencia de Género en la UNAM</a:t>
            </a:r>
            <a:r>
              <a:rPr lang="en-US" sz="1500">
                <a:solidFill>
                  <a:srgbClr val="761E86"/>
                </a:solidFill>
                <a:highlight>
                  <a:srgbClr val="FFFFFF"/>
                </a:highlight>
                <a:latin typeface="Nunito"/>
                <a:ea typeface="Nunito"/>
                <a:cs typeface="Nunito"/>
                <a:sym typeface="Nunito"/>
              </a:rPr>
              <a:t>, 29 de agosto de 2016 al 21 de agosto de 2020</a:t>
            </a:r>
            <a:endParaRPr sz="1700">
              <a:solidFill>
                <a:srgbClr val="761E86"/>
              </a:solidFill>
              <a:latin typeface="Nunito"/>
              <a:ea typeface="Nunito"/>
              <a:cs typeface="Nunito"/>
              <a:sym typeface="Nuni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31"/>
          <p:cNvPicPr preferRelativeResize="0"/>
          <p:nvPr/>
        </p:nvPicPr>
        <p:blipFill>
          <a:blip r:embed="rId3">
            <a:alphaModFix/>
          </a:blip>
          <a:stretch>
            <a:fillRect/>
          </a:stretch>
        </p:blipFill>
        <p:spPr>
          <a:xfrm>
            <a:off x="0" y="55800"/>
            <a:ext cx="18095650" cy="10444076"/>
          </a:xfrm>
          <a:prstGeom prst="rect">
            <a:avLst/>
          </a:prstGeom>
          <a:noFill/>
          <a:ln>
            <a:noFill/>
          </a:ln>
        </p:spPr>
      </p:pic>
      <p:sp>
        <p:nvSpPr>
          <p:cNvPr id="214" name="Google Shape;214;p31"/>
          <p:cNvSpPr txBox="1"/>
          <p:nvPr/>
        </p:nvSpPr>
        <p:spPr>
          <a:xfrm>
            <a:off x="12681450" y="2005425"/>
            <a:ext cx="5300100" cy="1139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Lato"/>
                <a:ea typeface="Lato"/>
                <a:cs typeface="Lato"/>
                <a:sym typeface="Lato"/>
              </a:rPr>
              <a:t>F</a:t>
            </a:r>
            <a:r>
              <a:rPr lang="en-US" sz="1700">
                <a:solidFill>
                  <a:srgbClr val="761E86"/>
                </a:solidFill>
                <a:latin typeface="Nunito"/>
                <a:ea typeface="Nunito"/>
                <a:cs typeface="Nunito"/>
                <a:sym typeface="Nunito"/>
              </a:rPr>
              <a:t>UENTE:</a:t>
            </a:r>
            <a:r>
              <a:rPr lang="en-US" sz="1500">
                <a:solidFill>
                  <a:srgbClr val="761E86"/>
                </a:solidFill>
                <a:latin typeface="Nunito"/>
                <a:ea typeface="Nunito"/>
                <a:cs typeface="Nunito"/>
                <a:sym typeface="Nunito"/>
              </a:rPr>
              <a:t>. </a:t>
            </a:r>
            <a:r>
              <a:rPr lang="en-US" sz="1500" i="1">
                <a:solidFill>
                  <a:srgbClr val="761E86"/>
                </a:solidFill>
                <a:highlight>
                  <a:srgbClr val="FFFFFF"/>
                </a:highlight>
                <a:latin typeface="Nunito"/>
                <a:ea typeface="Nunito"/>
                <a:cs typeface="Nunito"/>
                <a:sym typeface="Nunito"/>
              </a:rPr>
              <a:t>Cuarto Informe sobre la implementación del Protocolo para la Atención a Casos de Violencia de Género en la UNAM</a:t>
            </a:r>
            <a:r>
              <a:rPr lang="en-US" sz="1500">
                <a:solidFill>
                  <a:srgbClr val="761E86"/>
                </a:solidFill>
                <a:highlight>
                  <a:srgbClr val="FFFFFF"/>
                </a:highlight>
                <a:latin typeface="Nunito"/>
                <a:ea typeface="Nunito"/>
                <a:cs typeface="Nunito"/>
                <a:sym typeface="Nunito"/>
              </a:rPr>
              <a:t>, 29 de agosto de 2016 al 21 de agosto de 2020</a:t>
            </a:r>
            <a:endParaRPr sz="1700">
              <a:solidFill>
                <a:srgbClr val="761E86"/>
              </a:solidFill>
              <a:latin typeface="Nunito"/>
              <a:ea typeface="Nunito"/>
              <a:cs typeface="Nunito"/>
              <a:sym typeface="Nuni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32"/>
          <p:cNvPicPr preferRelativeResize="0"/>
          <p:nvPr/>
        </p:nvPicPr>
        <p:blipFill>
          <a:blip r:embed="rId3">
            <a:alphaModFix/>
          </a:blip>
          <a:stretch>
            <a:fillRect/>
          </a:stretch>
        </p:blipFill>
        <p:spPr>
          <a:xfrm>
            <a:off x="0" y="0"/>
            <a:ext cx="18287999" cy="10287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5"/>
          <p:cNvSpPr txBox="1">
            <a:spLocks noGrp="1"/>
          </p:cNvSpPr>
          <p:nvPr>
            <p:ph type="body" idx="4294967295"/>
          </p:nvPr>
        </p:nvSpPr>
        <p:spPr>
          <a:xfrm>
            <a:off x="1458900" y="3085250"/>
            <a:ext cx="15377400" cy="4322100"/>
          </a:xfrm>
          <a:prstGeom prst="rect">
            <a:avLst/>
          </a:prstGeom>
        </p:spPr>
        <p:txBody>
          <a:bodyPr spcFirstLastPara="1" wrap="square" lIns="182850" tIns="182850" rIns="182850" bIns="182850" anchor="t" anchorCtr="0">
            <a:noAutofit/>
          </a:bodyPr>
          <a:lstStyle/>
          <a:p>
            <a:pPr marL="254000" lvl="0" indent="0" algn="ctr" rtl="0">
              <a:lnSpc>
                <a:spcPct val="95000"/>
              </a:lnSpc>
              <a:spcBef>
                <a:spcPts val="800"/>
              </a:spcBef>
              <a:spcAft>
                <a:spcPts val="0"/>
              </a:spcAft>
              <a:buSzPts val="688"/>
              <a:buNone/>
            </a:pPr>
            <a:r>
              <a:rPr lang="en-US" sz="3675">
                <a:solidFill>
                  <a:srgbClr val="404040"/>
                </a:solidFill>
                <a:latin typeface="Nunito"/>
                <a:ea typeface="Nunito"/>
                <a:cs typeface="Nunito"/>
                <a:sym typeface="Nunito"/>
              </a:rPr>
              <a:t>"</a:t>
            </a:r>
            <a:r>
              <a:rPr lang="en-US" sz="4024">
                <a:solidFill>
                  <a:srgbClr val="404040"/>
                </a:solidFill>
                <a:latin typeface="Nunito"/>
                <a:ea typeface="Nunito"/>
                <a:cs typeface="Nunito"/>
                <a:sym typeface="Nunito"/>
              </a:rPr>
              <a:t>todo acto de violencia de género que resulte, o pueda tener como resultado un daño físico, sexual o psicológico para la mujer, inclusive las amenazas de tales actos, la coacción o la privación arbitraria de libertad, tanto si se producen en la vida pública como en la privada"</a:t>
            </a:r>
            <a:endParaRPr sz="4024">
              <a:solidFill>
                <a:srgbClr val="404040"/>
              </a:solidFill>
              <a:latin typeface="Nunito"/>
              <a:ea typeface="Nunito"/>
              <a:cs typeface="Nunito"/>
              <a:sym typeface="Nunito"/>
            </a:endParaRPr>
          </a:p>
          <a:p>
            <a:pPr marL="254000" lvl="0" indent="0" algn="ctr" rtl="0">
              <a:lnSpc>
                <a:spcPct val="95000"/>
              </a:lnSpc>
              <a:spcBef>
                <a:spcPts val="800"/>
              </a:spcBef>
              <a:spcAft>
                <a:spcPts val="0"/>
              </a:spcAft>
              <a:buSzPts val="688"/>
              <a:buNone/>
            </a:pPr>
            <a:endParaRPr sz="4024">
              <a:solidFill>
                <a:srgbClr val="404040"/>
              </a:solidFill>
              <a:latin typeface="Nunito"/>
              <a:ea typeface="Nunito"/>
              <a:cs typeface="Nunito"/>
              <a:sym typeface="Nunito"/>
            </a:endParaRPr>
          </a:p>
          <a:p>
            <a:pPr marL="254000" lvl="0" indent="0" algn="ctr" rtl="0">
              <a:lnSpc>
                <a:spcPct val="95000"/>
              </a:lnSpc>
              <a:spcBef>
                <a:spcPts val="800"/>
              </a:spcBef>
              <a:spcAft>
                <a:spcPts val="0"/>
              </a:spcAft>
              <a:buSzPts val="688"/>
              <a:buNone/>
            </a:pPr>
            <a:endParaRPr sz="4024">
              <a:solidFill>
                <a:srgbClr val="404040"/>
              </a:solidFill>
              <a:latin typeface="Nunito"/>
              <a:ea typeface="Nunito"/>
              <a:cs typeface="Nunito"/>
              <a:sym typeface="Nunito"/>
            </a:endParaRPr>
          </a:p>
          <a:p>
            <a:pPr marL="254000" lvl="0" indent="0" algn="ctr" rtl="0">
              <a:lnSpc>
                <a:spcPct val="95000"/>
              </a:lnSpc>
              <a:spcBef>
                <a:spcPts val="800"/>
              </a:spcBef>
              <a:spcAft>
                <a:spcPts val="0"/>
              </a:spcAft>
              <a:buSzPts val="688"/>
              <a:buNone/>
            </a:pPr>
            <a:endParaRPr sz="4024">
              <a:solidFill>
                <a:srgbClr val="404040"/>
              </a:solidFill>
              <a:latin typeface="Nunito"/>
              <a:ea typeface="Nunito"/>
              <a:cs typeface="Nunito"/>
              <a:sym typeface="Nunito"/>
            </a:endParaRPr>
          </a:p>
          <a:p>
            <a:pPr marL="254000" lvl="0" indent="0" algn="ctr" rtl="0">
              <a:lnSpc>
                <a:spcPct val="95000"/>
              </a:lnSpc>
              <a:spcBef>
                <a:spcPts val="800"/>
              </a:spcBef>
              <a:spcAft>
                <a:spcPts val="0"/>
              </a:spcAft>
              <a:buSzPts val="688"/>
              <a:buNone/>
            </a:pPr>
            <a:r>
              <a:rPr lang="en-US" sz="3675">
                <a:solidFill>
                  <a:srgbClr val="404040"/>
                </a:solidFill>
                <a:latin typeface="Nunito"/>
                <a:ea typeface="Nunito"/>
                <a:cs typeface="Nunito"/>
                <a:sym typeface="Nunito"/>
              </a:rPr>
              <a:t> </a:t>
            </a:r>
            <a:endParaRPr sz="3675">
              <a:solidFill>
                <a:srgbClr val="404040"/>
              </a:solidFill>
              <a:latin typeface="Nunito"/>
              <a:ea typeface="Nunito"/>
              <a:cs typeface="Nunito"/>
              <a:sym typeface="Nunito"/>
            </a:endParaRPr>
          </a:p>
          <a:p>
            <a:pPr marL="0" lvl="0" indent="0" algn="l" rtl="0">
              <a:lnSpc>
                <a:spcPct val="95000"/>
              </a:lnSpc>
              <a:spcBef>
                <a:spcPts val="0"/>
              </a:spcBef>
              <a:spcAft>
                <a:spcPts val="2400"/>
              </a:spcAft>
              <a:buSzPts val="688"/>
              <a:buNone/>
            </a:pPr>
            <a:endParaRPr sz="2625">
              <a:latin typeface="Nunito"/>
              <a:ea typeface="Nunito"/>
              <a:cs typeface="Nunito"/>
              <a:sym typeface="Nunito"/>
            </a:endParaRPr>
          </a:p>
        </p:txBody>
      </p:sp>
      <p:sp>
        <p:nvSpPr>
          <p:cNvPr id="100" name="Google Shape;100;p15"/>
          <p:cNvSpPr/>
          <p:nvPr/>
        </p:nvSpPr>
        <p:spPr>
          <a:xfrm>
            <a:off x="2578650" y="1088450"/>
            <a:ext cx="13067400" cy="1996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5700">
                <a:solidFill>
                  <a:srgbClr val="9900FF"/>
                </a:solidFill>
                <a:latin typeface="Nunito"/>
                <a:ea typeface="Nunito"/>
                <a:cs typeface="Nunito"/>
                <a:sym typeface="Nunito"/>
              </a:rPr>
              <a:t>Definición de VG</a:t>
            </a:r>
            <a:endParaRPr sz="5700">
              <a:solidFill>
                <a:srgbClr val="9900FF"/>
              </a:solidFill>
              <a:latin typeface="Nunito"/>
              <a:ea typeface="Nunito"/>
              <a:cs typeface="Nunito"/>
              <a:sym typeface="Nunito"/>
            </a:endParaRPr>
          </a:p>
        </p:txBody>
      </p:sp>
      <p:sp>
        <p:nvSpPr>
          <p:cNvPr id="101" name="Google Shape;101;p15"/>
          <p:cNvSpPr txBox="1"/>
          <p:nvPr/>
        </p:nvSpPr>
        <p:spPr>
          <a:xfrm>
            <a:off x="5561125" y="7862200"/>
            <a:ext cx="11980500" cy="1674000"/>
          </a:xfrm>
          <a:prstGeom prst="rect">
            <a:avLst/>
          </a:prstGeom>
          <a:noFill/>
          <a:ln>
            <a:noFill/>
          </a:ln>
        </p:spPr>
        <p:txBody>
          <a:bodyPr spcFirstLastPara="1" wrap="square" lIns="91425" tIns="91425" rIns="91425" bIns="91425" anchor="t" anchorCtr="0">
            <a:spAutoFit/>
          </a:bodyPr>
          <a:lstStyle/>
          <a:p>
            <a:pPr marL="254000" lvl="0" indent="0" algn="r" rtl="0">
              <a:lnSpc>
                <a:spcPct val="115000"/>
              </a:lnSpc>
              <a:spcBef>
                <a:spcPts val="800"/>
              </a:spcBef>
              <a:spcAft>
                <a:spcPts val="0"/>
              </a:spcAft>
              <a:buNone/>
            </a:pPr>
            <a:r>
              <a:rPr lang="en-US" sz="2808">
                <a:solidFill>
                  <a:schemeClr val="dk1"/>
                </a:solidFill>
                <a:latin typeface="Nunito"/>
                <a:ea typeface="Nunito"/>
                <a:cs typeface="Nunito"/>
                <a:sym typeface="Nunito"/>
              </a:rPr>
              <a:t>Artículo 1 de la Declaración sobre la Eliminación de la Violencia contra la Mujer. Naciones Unidas, 1994.</a:t>
            </a:r>
            <a:endParaRPr sz="2808">
              <a:solidFill>
                <a:schemeClr val="dk1"/>
              </a:solidFill>
              <a:latin typeface="Nunito"/>
              <a:ea typeface="Nunito"/>
              <a:cs typeface="Nunito"/>
              <a:sym typeface="Nunito"/>
            </a:endParaRPr>
          </a:p>
          <a:p>
            <a:pPr marL="0" lvl="0" indent="0" algn="l" rtl="0">
              <a:lnSpc>
                <a:spcPct val="115000"/>
              </a:lnSpc>
              <a:spcBef>
                <a:spcPts val="800"/>
              </a:spcBef>
              <a:spcAft>
                <a:spcPts val="0"/>
              </a:spcAft>
              <a:buNone/>
            </a:pPr>
            <a:r>
              <a:rPr lang="en-US" sz="1000">
                <a:solidFill>
                  <a:schemeClr val="dk1"/>
                </a:solidFill>
                <a:latin typeface="Nunito"/>
                <a:ea typeface="Nunito"/>
                <a:cs typeface="Nunito"/>
                <a:sym typeface="Nunito"/>
              </a:rPr>
              <a:t>´</a:t>
            </a:r>
            <a:endParaRPr sz="1000">
              <a:solidFill>
                <a:schemeClr val="dk1"/>
              </a:solidFill>
              <a:latin typeface="Nunito"/>
              <a:ea typeface="Nunito"/>
              <a:cs typeface="Nunito"/>
              <a:sym typeface="Nunito"/>
            </a:endParaRPr>
          </a:p>
          <a:p>
            <a:pPr marL="0" lvl="0" indent="0" algn="l" rtl="0">
              <a:spcBef>
                <a:spcPts val="0"/>
              </a:spcBef>
              <a:spcAft>
                <a:spcPts val="0"/>
              </a:spcAft>
              <a:buNone/>
            </a:pPr>
            <a:endParaRPr>
              <a:solidFill>
                <a:schemeClr val="dk1"/>
              </a:solidFill>
              <a:latin typeface="Nunito"/>
              <a:ea typeface="Nunito"/>
              <a:cs typeface="Nunito"/>
              <a:sym typeface="Nunito"/>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33"/>
          <p:cNvPicPr preferRelativeResize="0"/>
          <p:nvPr/>
        </p:nvPicPr>
        <p:blipFill>
          <a:blip r:embed="rId3">
            <a:alphaModFix/>
          </a:blip>
          <a:stretch>
            <a:fillRect/>
          </a:stretch>
        </p:blipFill>
        <p:spPr>
          <a:xfrm>
            <a:off x="152400" y="152400"/>
            <a:ext cx="17971750" cy="10134600"/>
          </a:xfrm>
          <a:prstGeom prst="rect">
            <a:avLst/>
          </a:prstGeom>
          <a:noFill/>
          <a:ln>
            <a:noFill/>
          </a:ln>
        </p:spPr>
      </p:pic>
      <p:sp>
        <p:nvSpPr>
          <p:cNvPr id="225" name="Google Shape;225;p33"/>
          <p:cNvSpPr txBox="1"/>
          <p:nvPr/>
        </p:nvSpPr>
        <p:spPr>
          <a:xfrm>
            <a:off x="1226150" y="9556825"/>
            <a:ext cx="157011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Lato"/>
                <a:ea typeface="Lato"/>
                <a:cs typeface="Lato"/>
                <a:sym typeface="Lato"/>
              </a:rPr>
              <a:t>F</a:t>
            </a:r>
            <a:r>
              <a:rPr lang="en-US" sz="1700">
                <a:solidFill>
                  <a:srgbClr val="761E86"/>
                </a:solidFill>
                <a:latin typeface="Nunito"/>
                <a:ea typeface="Nunito"/>
                <a:cs typeface="Nunito"/>
                <a:sym typeface="Nunito"/>
              </a:rPr>
              <a:t>UENTE:</a:t>
            </a:r>
            <a:r>
              <a:rPr lang="en-US" sz="1500">
                <a:solidFill>
                  <a:srgbClr val="761E86"/>
                </a:solidFill>
                <a:latin typeface="Nunito"/>
                <a:ea typeface="Nunito"/>
                <a:cs typeface="Nunito"/>
                <a:sym typeface="Nunito"/>
              </a:rPr>
              <a:t>. </a:t>
            </a:r>
            <a:r>
              <a:rPr lang="en-US" sz="1500" i="1">
                <a:solidFill>
                  <a:srgbClr val="761E86"/>
                </a:solidFill>
                <a:highlight>
                  <a:srgbClr val="FFFFFF"/>
                </a:highlight>
                <a:latin typeface="Nunito"/>
                <a:ea typeface="Nunito"/>
                <a:cs typeface="Nunito"/>
                <a:sym typeface="Nunito"/>
              </a:rPr>
              <a:t>Cuarto Informe sobre la implementación del Protocolo para la Atención a Casos de Violencia de Género en la UNAM</a:t>
            </a:r>
            <a:r>
              <a:rPr lang="en-US" sz="1500">
                <a:solidFill>
                  <a:srgbClr val="761E86"/>
                </a:solidFill>
                <a:highlight>
                  <a:srgbClr val="FFFFFF"/>
                </a:highlight>
                <a:latin typeface="Nunito"/>
                <a:ea typeface="Nunito"/>
                <a:cs typeface="Nunito"/>
                <a:sym typeface="Nunito"/>
              </a:rPr>
              <a:t>, 29 de agosto de 2016 al 21 de agosto de 2020</a:t>
            </a:r>
            <a:endParaRPr sz="1700">
              <a:solidFill>
                <a:srgbClr val="761E86"/>
              </a:solidFill>
              <a:latin typeface="Nunito"/>
              <a:ea typeface="Nunito"/>
              <a:cs typeface="Nunito"/>
              <a:sym typeface="Nuni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34"/>
          <p:cNvPicPr preferRelativeResize="0"/>
          <p:nvPr/>
        </p:nvPicPr>
        <p:blipFill>
          <a:blip r:embed="rId3">
            <a:alphaModFix/>
          </a:blip>
          <a:stretch>
            <a:fillRect/>
          </a:stretch>
        </p:blipFill>
        <p:spPr>
          <a:xfrm>
            <a:off x="0" y="66450"/>
            <a:ext cx="18287999" cy="102342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6C7C7C"/>
        </a:solidFill>
        <a:effectLst/>
      </p:bgPr>
    </p:bg>
    <p:spTree>
      <p:nvGrpSpPr>
        <p:cNvPr id="1" name="Shape 234"/>
        <p:cNvGrpSpPr/>
        <p:nvPr/>
      </p:nvGrpSpPr>
      <p:grpSpPr>
        <a:xfrm>
          <a:off x="0" y="0"/>
          <a:ext cx="0" cy="0"/>
          <a:chOff x="0" y="0"/>
          <a:chExt cx="0" cy="0"/>
        </a:xfrm>
      </p:grpSpPr>
      <p:sp>
        <p:nvSpPr>
          <p:cNvPr id="235" name="Google Shape;235;p35"/>
          <p:cNvSpPr/>
          <p:nvPr/>
        </p:nvSpPr>
        <p:spPr>
          <a:xfrm>
            <a:off x="342900" y="1379400"/>
            <a:ext cx="17750700" cy="89076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5"/>
          <p:cNvSpPr txBox="1"/>
          <p:nvPr/>
        </p:nvSpPr>
        <p:spPr>
          <a:xfrm>
            <a:off x="483425" y="1721725"/>
            <a:ext cx="17314200" cy="5608800"/>
          </a:xfrm>
          <a:prstGeom prst="rect">
            <a:avLst/>
          </a:prstGeom>
          <a:noFill/>
          <a:ln>
            <a:noFill/>
          </a:ln>
        </p:spPr>
        <p:txBody>
          <a:bodyPr spcFirstLastPara="1" wrap="square" lIns="0" tIns="0" rIns="0" bIns="0" anchor="ctr" anchorCtr="0">
            <a:noAutofit/>
          </a:bodyPr>
          <a:lstStyle/>
          <a:p>
            <a:pPr marL="457200" lvl="0" indent="0" algn="just" rtl="0">
              <a:spcBef>
                <a:spcPts val="2128"/>
              </a:spcBef>
              <a:spcAft>
                <a:spcPts val="0"/>
              </a:spcAft>
              <a:buNone/>
            </a:pPr>
            <a:endParaRPr sz="3414">
              <a:solidFill>
                <a:srgbClr val="26292C"/>
              </a:solidFill>
              <a:latin typeface="Nunito"/>
              <a:ea typeface="Nunito"/>
              <a:cs typeface="Nunito"/>
              <a:sym typeface="Nunito"/>
            </a:endParaRPr>
          </a:p>
          <a:p>
            <a:pPr marL="457200" lvl="0" indent="0" algn="just" rtl="0">
              <a:spcBef>
                <a:spcPts val="2128"/>
              </a:spcBef>
              <a:spcAft>
                <a:spcPts val="0"/>
              </a:spcAft>
              <a:buNone/>
            </a:pPr>
            <a:endParaRPr sz="3414">
              <a:solidFill>
                <a:srgbClr val="26292C"/>
              </a:solidFill>
              <a:latin typeface="Nunito"/>
              <a:ea typeface="Nunito"/>
              <a:cs typeface="Nunito"/>
              <a:sym typeface="Nunito"/>
            </a:endParaRPr>
          </a:p>
          <a:p>
            <a:pPr marL="457200" lvl="0" indent="0" algn="just" rtl="0">
              <a:spcBef>
                <a:spcPts val="2128"/>
              </a:spcBef>
              <a:spcAft>
                <a:spcPts val="0"/>
              </a:spcAft>
              <a:buNone/>
            </a:pPr>
            <a:endParaRPr sz="3414">
              <a:solidFill>
                <a:srgbClr val="26292C"/>
              </a:solidFill>
              <a:latin typeface="Nunito"/>
              <a:ea typeface="Nunito"/>
              <a:cs typeface="Nunito"/>
              <a:sym typeface="Nunito"/>
            </a:endParaRPr>
          </a:p>
          <a:p>
            <a:pPr marL="457200" lvl="0" indent="0" algn="just" rtl="0">
              <a:spcBef>
                <a:spcPts val="2128"/>
              </a:spcBef>
              <a:spcAft>
                <a:spcPts val="0"/>
              </a:spcAft>
              <a:buNone/>
            </a:pPr>
            <a:endParaRPr sz="3414">
              <a:solidFill>
                <a:srgbClr val="26292C"/>
              </a:solidFill>
              <a:latin typeface="Nunito"/>
              <a:ea typeface="Nunito"/>
              <a:cs typeface="Nunito"/>
              <a:sym typeface="Nunito"/>
            </a:endParaRPr>
          </a:p>
          <a:p>
            <a:pPr marL="457200" lvl="0" indent="0" algn="just" rtl="0">
              <a:spcBef>
                <a:spcPts val="2128"/>
              </a:spcBef>
              <a:spcAft>
                <a:spcPts val="0"/>
              </a:spcAft>
              <a:buNone/>
            </a:pPr>
            <a:endParaRPr sz="3414">
              <a:solidFill>
                <a:srgbClr val="26292C"/>
              </a:solidFill>
              <a:latin typeface="Nunito"/>
              <a:ea typeface="Nunito"/>
              <a:cs typeface="Nunito"/>
              <a:sym typeface="Nunito"/>
            </a:endParaRPr>
          </a:p>
          <a:p>
            <a:pPr marL="457200" lvl="0" indent="-317500" algn="l" rtl="0">
              <a:lnSpc>
                <a:spcPct val="139000"/>
              </a:lnSpc>
              <a:spcBef>
                <a:spcPts val="0"/>
              </a:spcBef>
              <a:spcAft>
                <a:spcPts val="0"/>
              </a:spcAft>
              <a:buClr>
                <a:srgbClr val="342622"/>
              </a:buClr>
              <a:buSzPts val="1400"/>
              <a:buFont typeface="Nunito"/>
              <a:buChar char="●"/>
            </a:pPr>
            <a:r>
              <a:rPr lang="en-US" sz="3600">
                <a:solidFill>
                  <a:srgbClr val="342622"/>
                </a:solidFill>
                <a:latin typeface="Nunito"/>
                <a:ea typeface="Nunito"/>
                <a:cs typeface="Nunito"/>
                <a:sym typeface="Nunito"/>
              </a:rPr>
              <a:t>C</a:t>
            </a:r>
            <a:r>
              <a:rPr lang="en-US" sz="3500">
                <a:solidFill>
                  <a:srgbClr val="342622"/>
                </a:solidFill>
                <a:latin typeface="Nunito"/>
                <a:ea typeface="Nunito"/>
                <a:cs typeface="Nunito"/>
                <a:sym typeface="Nunito"/>
              </a:rPr>
              <a:t>onvención sobre la Eliminación de Todas las Formas de Discriminación contra la Mujer (CEDAW) inclusión de las IES desde 1981.</a:t>
            </a:r>
            <a:endParaRPr sz="3500">
              <a:solidFill>
                <a:srgbClr val="342622"/>
              </a:solidFill>
              <a:latin typeface="Nunito"/>
              <a:ea typeface="Nunito"/>
              <a:cs typeface="Nunito"/>
              <a:sym typeface="Nunito"/>
            </a:endParaRPr>
          </a:p>
          <a:p>
            <a:pPr marL="0" lvl="0" indent="0" algn="l" rtl="0">
              <a:lnSpc>
                <a:spcPct val="139000"/>
              </a:lnSpc>
              <a:spcBef>
                <a:spcPts val="0"/>
              </a:spcBef>
              <a:spcAft>
                <a:spcPts val="0"/>
              </a:spcAft>
              <a:buNone/>
            </a:pPr>
            <a:endParaRPr sz="3500">
              <a:solidFill>
                <a:srgbClr val="342622"/>
              </a:solidFill>
              <a:latin typeface="Nunito"/>
              <a:ea typeface="Nunito"/>
              <a:cs typeface="Nunito"/>
              <a:sym typeface="Nunito"/>
            </a:endParaRPr>
          </a:p>
          <a:p>
            <a:pPr marL="457200" lvl="0" indent="-450850" algn="l" rtl="0">
              <a:lnSpc>
                <a:spcPct val="139000"/>
              </a:lnSpc>
              <a:spcBef>
                <a:spcPts val="0"/>
              </a:spcBef>
              <a:spcAft>
                <a:spcPts val="0"/>
              </a:spcAft>
              <a:buClr>
                <a:srgbClr val="342622"/>
              </a:buClr>
              <a:buSzPts val="3500"/>
              <a:buFont typeface="Nunito"/>
              <a:buChar char="●"/>
            </a:pPr>
            <a:r>
              <a:rPr lang="en-US" sz="3500">
                <a:solidFill>
                  <a:srgbClr val="342622"/>
                </a:solidFill>
                <a:latin typeface="Nunito"/>
                <a:ea typeface="Nunito"/>
                <a:cs typeface="Nunito"/>
                <a:sym typeface="Nunito"/>
              </a:rPr>
              <a:t>Convención de Belém do Pará Art. 2 respecto al acoso sexual en las instituciones educativas.</a:t>
            </a:r>
            <a:endParaRPr sz="3500">
              <a:solidFill>
                <a:srgbClr val="342622"/>
              </a:solidFill>
              <a:latin typeface="Nunito"/>
              <a:ea typeface="Nunito"/>
              <a:cs typeface="Nunito"/>
              <a:sym typeface="Nunito"/>
            </a:endParaRPr>
          </a:p>
          <a:p>
            <a:pPr marL="0" lvl="0" indent="0" algn="l" rtl="0">
              <a:lnSpc>
                <a:spcPct val="139000"/>
              </a:lnSpc>
              <a:spcBef>
                <a:spcPts val="0"/>
              </a:spcBef>
              <a:spcAft>
                <a:spcPts val="0"/>
              </a:spcAft>
              <a:buNone/>
            </a:pPr>
            <a:endParaRPr sz="3500">
              <a:solidFill>
                <a:srgbClr val="342622"/>
              </a:solidFill>
              <a:latin typeface="Nunito"/>
              <a:ea typeface="Nunito"/>
              <a:cs typeface="Nunito"/>
              <a:sym typeface="Nunito"/>
            </a:endParaRPr>
          </a:p>
          <a:p>
            <a:pPr marL="457200" lvl="0" indent="-450850" algn="l" rtl="0">
              <a:lnSpc>
                <a:spcPct val="139000"/>
              </a:lnSpc>
              <a:spcBef>
                <a:spcPts val="0"/>
              </a:spcBef>
              <a:spcAft>
                <a:spcPts val="0"/>
              </a:spcAft>
              <a:buClr>
                <a:srgbClr val="342622"/>
              </a:buClr>
              <a:buSzPts val="3500"/>
              <a:buFont typeface="Nunito"/>
              <a:buChar char="●"/>
            </a:pPr>
            <a:r>
              <a:rPr lang="en-US" sz="3500">
                <a:solidFill>
                  <a:srgbClr val="342622"/>
                </a:solidFill>
                <a:latin typeface="Nunito"/>
                <a:ea typeface="Nunito"/>
                <a:cs typeface="Nunito"/>
                <a:sym typeface="Nunito"/>
              </a:rPr>
              <a:t>Ley General de Acceso de las Mujeres a una Vida Libre de Violencia</a:t>
            </a:r>
            <a:r>
              <a:rPr lang="en-US" sz="3500" i="1">
                <a:solidFill>
                  <a:srgbClr val="342622"/>
                </a:solidFill>
                <a:latin typeface="Nunito"/>
                <a:ea typeface="Nunito"/>
                <a:cs typeface="Nunito"/>
                <a:sym typeface="Nunito"/>
              </a:rPr>
              <a:t> </a:t>
            </a:r>
            <a:r>
              <a:rPr lang="en-US" sz="3500">
                <a:solidFill>
                  <a:srgbClr val="342622"/>
                </a:solidFill>
                <a:latin typeface="Nunito"/>
                <a:ea typeface="Nunito"/>
                <a:cs typeface="Nunito"/>
                <a:sym typeface="Nunito"/>
              </a:rPr>
              <a:t>(LGAMVLV)</a:t>
            </a:r>
            <a:endParaRPr sz="3500">
              <a:solidFill>
                <a:srgbClr val="342622"/>
              </a:solidFill>
              <a:latin typeface="Nunito"/>
              <a:ea typeface="Nunito"/>
              <a:cs typeface="Nunito"/>
              <a:sym typeface="Nunito"/>
            </a:endParaRPr>
          </a:p>
          <a:p>
            <a:pPr marL="457200" lvl="0" indent="0" algn="l" rtl="0">
              <a:lnSpc>
                <a:spcPct val="139000"/>
              </a:lnSpc>
              <a:spcBef>
                <a:spcPts val="0"/>
              </a:spcBef>
              <a:spcAft>
                <a:spcPts val="0"/>
              </a:spcAft>
              <a:buNone/>
            </a:pPr>
            <a:r>
              <a:rPr lang="en-US" sz="3500">
                <a:solidFill>
                  <a:srgbClr val="342622"/>
                </a:solidFill>
                <a:latin typeface="Nunito"/>
                <a:ea typeface="Nunito"/>
                <a:cs typeface="Nunito"/>
                <a:sym typeface="Nunito"/>
              </a:rPr>
              <a:t>Art. 10, 12, 13</a:t>
            </a:r>
            <a:endParaRPr sz="3500">
              <a:solidFill>
                <a:srgbClr val="342622"/>
              </a:solidFill>
              <a:latin typeface="Nunito"/>
              <a:ea typeface="Nunito"/>
              <a:cs typeface="Nunito"/>
              <a:sym typeface="Nunito"/>
            </a:endParaRPr>
          </a:p>
          <a:p>
            <a:pPr marL="457200" lvl="0" indent="0" algn="just" rtl="0">
              <a:spcBef>
                <a:spcPts val="2128"/>
              </a:spcBef>
              <a:spcAft>
                <a:spcPts val="0"/>
              </a:spcAft>
              <a:buNone/>
            </a:pPr>
            <a:endParaRPr sz="3414">
              <a:solidFill>
                <a:srgbClr val="26292C"/>
              </a:solidFill>
              <a:latin typeface="Nunito"/>
              <a:ea typeface="Nunito"/>
              <a:cs typeface="Nunito"/>
              <a:sym typeface="Nunito"/>
            </a:endParaRPr>
          </a:p>
          <a:p>
            <a:pPr marL="457200" lvl="0" indent="0" algn="just" rtl="0">
              <a:spcBef>
                <a:spcPts val="2128"/>
              </a:spcBef>
              <a:spcAft>
                <a:spcPts val="0"/>
              </a:spcAft>
              <a:buNone/>
            </a:pPr>
            <a:endParaRPr sz="3514">
              <a:solidFill>
                <a:srgbClr val="26292C"/>
              </a:solidFill>
              <a:latin typeface="Nunito"/>
              <a:ea typeface="Nunito"/>
              <a:cs typeface="Nunito"/>
              <a:sym typeface="Nunito"/>
            </a:endParaRPr>
          </a:p>
          <a:p>
            <a:pPr marL="457200" lvl="0" indent="0" algn="just" rtl="0">
              <a:spcBef>
                <a:spcPts val="2128"/>
              </a:spcBef>
              <a:spcAft>
                <a:spcPts val="0"/>
              </a:spcAft>
              <a:buNone/>
            </a:pPr>
            <a:endParaRPr sz="3714" b="1">
              <a:solidFill>
                <a:srgbClr val="26292C"/>
              </a:solidFill>
              <a:latin typeface="Nunito"/>
              <a:ea typeface="Nunito"/>
              <a:cs typeface="Nunito"/>
              <a:sym typeface="Nunito"/>
            </a:endParaRPr>
          </a:p>
        </p:txBody>
      </p:sp>
      <p:pic>
        <p:nvPicPr>
          <p:cNvPr id="237" name="Google Shape;237;p35"/>
          <p:cNvPicPr preferRelativeResize="0"/>
          <p:nvPr/>
        </p:nvPicPr>
        <p:blipFill rotWithShape="1">
          <a:blip r:embed="rId3">
            <a:alphaModFix amt="82000"/>
          </a:blip>
          <a:srcRect/>
          <a:stretch/>
        </p:blipFill>
        <p:spPr>
          <a:xfrm rot="10186743">
            <a:off x="13146558" y="6652576"/>
            <a:ext cx="10670741" cy="6509151"/>
          </a:xfrm>
          <a:prstGeom prst="rect">
            <a:avLst/>
          </a:prstGeom>
          <a:noFill/>
          <a:ln>
            <a:noFill/>
          </a:ln>
        </p:spPr>
      </p:pic>
      <p:sp>
        <p:nvSpPr>
          <p:cNvPr id="238" name="Google Shape;238;p35"/>
          <p:cNvSpPr txBox="1"/>
          <p:nvPr/>
        </p:nvSpPr>
        <p:spPr>
          <a:xfrm>
            <a:off x="-1053425" y="245700"/>
            <a:ext cx="18686100" cy="1133700"/>
          </a:xfrm>
          <a:prstGeom prst="rect">
            <a:avLst/>
          </a:prstGeom>
          <a:noFill/>
          <a:ln>
            <a:noFill/>
          </a:ln>
        </p:spPr>
        <p:txBody>
          <a:bodyPr spcFirstLastPara="1" wrap="square" lIns="0" tIns="0" rIns="0" bIns="0" anchor="t" anchorCtr="0">
            <a:noAutofit/>
          </a:bodyPr>
          <a:lstStyle/>
          <a:p>
            <a:pPr marL="0" marR="0" lvl="0" indent="0" algn="r" rtl="0">
              <a:lnSpc>
                <a:spcPct val="89998"/>
              </a:lnSpc>
              <a:spcBef>
                <a:spcPts val="0"/>
              </a:spcBef>
              <a:spcAft>
                <a:spcPts val="0"/>
              </a:spcAft>
              <a:buNone/>
            </a:pPr>
            <a:r>
              <a:rPr lang="en-US" sz="5149">
                <a:solidFill>
                  <a:srgbClr val="F3F3F3"/>
                </a:solidFill>
                <a:latin typeface="Nunito"/>
                <a:ea typeface="Nunito"/>
                <a:cs typeface="Nunito"/>
                <a:sym typeface="Nunito"/>
              </a:rPr>
              <a:t>Mecanismos para la erradicación de la VG  en las IES.</a:t>
            </a:r>
            <a:endParaRPr sz="100">
              <a:solidFill>
                <a:srgbClr val="F3F3F3"/>
              </a:solidFill>
              <a:latin typeface="Nunito"/>
              <a:ea typeface="Nunito"/>
              <a:cs typeface="Nunito"/>
              <a:sym typeface="Nuni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B5A3B8"/>
        </a:solidFill>
        <a:effectLst/>
      </p:bgPr>
    </p:bg>
    <p:spTree>
      <p:nvGrpSpPr>
        <p:cNvPr id="1" name="Shape 242"/>
        <p:cNvGrpSpPr/>
        <p:nvPr/>
      </p:nvGrpSpPr>
      <p:grpSpPr>
        <a:xfrm>
          <a:off x="0" y="0"/>
          <a:ext cx="0" cy="0"/>
          <a:chOff x="0" y="0"/>
          <a:chExt cx="0" cy="0"/>
        </a:xfrm>
      </p:grpSpPr>
      <p:sp>
        <p:nvSpPr>
          <p:cNvPr id="243" name="Google Shape;243;p36"/>
          <p:cNvSpPr/>
          <p:nvPr/>
        </p:nvSpPr>
        <p:spPr>
          <a:xfrm>
            <a:off x="0" y="0"/>
            <a:ext cx="685800" cy="10287000"/>
          </a:xfrm>
          <a:prstGeom prst="rect">
            <a:avLst/>
          </a:prstGeom>
          <a:solidFill>
            <a:schemeClr val="accent1"/>
          </a:solidFill>
          <a:ln>
            <a:noFill/>
          </a:ln>
        </p:spPr>
        <p:txBody>
          <a:bodyPr spcFirstLastPara="1" wrap="square" lIns="137150" tIns="137150" rIns="137150" bIns="137150" anchor="ctr" anchorCtr="0">
            <a:noAutofit/>
          </a:bodyPr>
          <a:lstStyle/>
          <a:p>
            <a:pPr marL="0" lvl="0" indent="0" algn="l" rtl="0">
              <a:spcBef>
                <a:spcPts val="0"/>
              </a:spcBef>
              <a:spcAft>
                <a:spcPts val="0"/>
              </a:spcAft>
              <a:buNone/>
            </a:pPr>
            <a:endParaRPr/>
          </a:p>
        </p:txBody>
      </p:sp>
      <p:sp>
        <p:nvSpPr>
          <p:cNvPr id="244" name="Google Shape;244;p36"/>
          <p:cNvSpPr/>
          <p:nvPr/>
        </p:nvSpPr>
        <p:spPr>
          <a:xfrm>
            <a:off x="678425" y="0"/>
            <a:ext cx="9131100" cy="10287000"/>
          </a:xfrm>
          <a:prstGeom prst="rect">
            <a:avLst/>
          </a:prstGeom>
          <a:solidFill>
            <a:srgbClr val="FFFFFF"/>
          </a:solidFill>
          <a:ln>
            <a:noFill/>
          </a:ln>
        </p:spPr>
        <p:txBody>
          <a:bodyPr spcFirstLastPara="1" wrap="square" lIns="137150" tIns="68550" rIns="137150" bIns="68550" anchor="ctr" anchorCtr="0">
            <a:noAutofit/>
          </a:bodyPr>
          <a:lstStyle/>
          <a:p>
            <a:pPr marL="0" marR="0" lvl="0" indent="0" algn="ctr" rtl="0">
              <a:spcBef>
                <a:spcPts val="0"/>
              </a:spcBef>
              <a:spcAft>
                <a:spcPts val="0"/>
              </a:spcAft>
              <a:buNone/>
            </a:pPr>
            <a:endParaRPr sz="2700">
              <a:solidFill>
                <a:schemeClr val="lt1"/>
              </a:solidFill>
              <a:latin typeface="Century Schoolbook"/>
              <a:ea typeface="Century Schoolbook"/>
              <a:cs typeface="Century Schoolbook"/>
              <a:sym typeface="Century Schoolbook"/>
            </a:endParaRPr>
          </a:p>
        </p:txBody>
      </p:sp>
      <p:pic>
        <p:nvPicPr>
          <p:cNvPr id="245" name="Google Shape;245;p36"/>
          <p:cNvPicPr preferRelativeResize="0"/>
          <p:nvPr/>
        </p:nvPicPr>
        <p:blipFill rotWithShape="1">
          <a:blip r:embed="rId3">
            <a:alphaModFix/>
          </a:blip>
          <a:srcRect t="1854"/>
          <a:stretch/>
        </p:blipFill>
        <p:spPr>
          <a:xfrm>
            <a:off x="898953" y="241299"/>
            <a:ext cx="8662288" cy="5658220"/>
          </a:xfrm>
          <a:custGeom>
            <a:avLst/>
            <a:gdLst/>
            <a:ahLst/>
            <a:cxnLst/>
            <a:rect l="l" t="t" r="r" b="b"/>
            <a:pathLst>
              <a:path w="3762123" h="3772147" extrusionOk="0">
                <a:moveTo>
                  <a:pt x="0" y="0"/>
                </a:moveTo>
                <a:lnTo>
                  <a:pt x="3762123" y="0"/>
                </a:lnTo>
                <a:lnTo>
                  <a:pt x="3762123" y="2803198"/>
                </a:lnTo>
                <a:lnTo>
                  <a:pt x="1898122" y="2803198"/>
                </a:lnTo>
                <a:lnTo>
                  <a:pt x="1898122" y="3772147"/>
                </a:lnTo>
                <a:lnTo>
                  <a:pt x="0" y="3772147"/>
                </a:lnTo>
                <a:close/>
              </a:path>
            </a:pathLst>
          </a:custGeom>
          <a:noFill/>
          <a:ln>
            <a:noFill/>
          </a:ln>
        </p:spPr>
      </p:pic>
      <p:pic>
        <p:nvPicPr>
          <p:cNvPr id="246" name="Google Shape;246;p36"/>
          <p:cNvPicPr preferRelativeResize="0"/>
          <p:nvPr/>
        </p:nvPicPr>
        <p:blipFill rotWithShape="1">
          <a:blip r:embed="rId4">
            <a:alphaModFix/>
          </a:blip>
          <a:srcRect l="14681" r="10791"/>
          <a:stretch/>
        </p:blipFill>
        <p:spPr>
          <a:xfrm>
            <a:off x="898953" y="6140818"/>
            <a:ext cx="4384424" cy="3926982"/>
          </a:xfrm>
          <a:prstGeom prst="rect">
            <a:avLst/>
          </a:prstGeom>
          <a:noFill/>
          <a:ln>
            <a:noFill/>
          </a:ln>
        </p:spPr>
      </p:pic>
      <p:pic>
        <p:nvPicPr>
          <p:cNvPr id="247" name="Google Shape;247;p36"/>
          <p:cNvPicPr preferRelativeResize="0"/>
          <p:nvPr/>
        </p:nvPicPr>
        <p:blipFill rotWithShape="1">
          <a:blip r:embed="rId5">
            <a:alphaModFix/>
          </a:blip>
          <a:srcRect r="5544"/>
          <a:stretch/>
        </p:blipFill>
        <p:spPr>
          <a:xfrm>
            <a:off x="5516432" y="4694905"/>
            <a:ext cx="4059980" cy="5372897"/>
          </a:xfrm>
          <a:prstGeom prst="rect">
            <a:avLst/>
          </a:prstGeom>
          <a:noFill/>
          <a:ln>
            <a:noFill/>
          </a:ln>
        </p:spPr>
      </p:pic>
      <p:sp>
        <p:nvSpPr>
          <p:cNvPr id="248" name="Google Shape;248;p36"/>
          <p:cNvSpPr txBox="1"/>
          <p:nvPr/>
        </p:nvSpPr>
        <p:spPr>
          <a:xfrm>
            <a:off x="10710953" y="241325"/>
            <a:ext cx="7299300" cy="9771000"/>
          </a:xfrm>
          <a:prstGeom prst="rect">
            <a:avLst/>
          </a:prstGeom>
          <a:noFill/>
          <a:ln>
            <a:noFill/>
          </a:ln>
        </p:spPr>
        <p:txBody>
          <a:bodyPr spcFirstLastPara="1" wrap="square" lIns="137150" tIns="137150" rIns="137150" bIns="137150" anchor="t" anchorCtr="0">
            <a:spAutoFit/>
          </a:bodyPr>
          <a:lstStyle/>
          <a:p>
            <a:pPr marL="0" lvl="0" indent="0" algn="l" rtl="0">
              <a:lnSpc>
                <a:spcPct val="95000"/>
              </a:lnSpc>
              <a:spcBef>
                <a:spcPts val="0"/>
              </a:spcBef>
              <a:spcAft>
                <a:spcPts val="0"/>
              </a:spcAft>
              <a:buNone/>
            </a:pPr>
            <a:r>
              <a:rPr lang="en-US" sz="3700" b="1">
                <a:solidFill>
                  <a:srgbClr val="9900FF"/>
                </a:solidFill>
                <a:latin typeface="Nunito"/>
                <a:ea typeface="Nunito"/>
                <a:cs typeface="Nunito"/>
                <a:sym typeface="Nunito"/>
              </a:rPr>
              <a:t>P</a:t>
            </a:r>
            <a:r>
              <a:rPr lang="en-US" sz="4400" b="1">
                <a:solidFill>
                  <a:srgbClr val="9900FF"/>
                </a:solidFill>
                <a:latin typeface="Nunito"/>
                <a:ea typeface="Nunito"/>
                <a:cs typeface="Nunito"/>
                <a:sym typeface="Nunito"/>
              </a:rPr>
              <a:t>rincipales demandas del movimiento de MO</a:t>
            </a:r>
            <a:endParaRPr sz="4400">
              <a:solidFill>
                <a:srgbClr val="9900FF"/>
              </a:solidFill>
              <a:latin typeface="Nunito"/>
              <a:ea typeface="Nunito"/>
              <a:cs typeface="Nunito"/>
              <a:sym typeface="Nunito"/>
            </a:endParaRPr>
          </a:p>
          <a:p>
            <a:pPr marL="279400" lvl="0" indent="-361950" algn="just" rtl="0">
              <a:lnSpc>
                <a:spcPct val="95000"/>
              </a:lnSpc>
              <a:spcBef>
                <a:spcPts val="2400"/>
              </a:spcBef>
              <a:spcAft>
                <a:spcPts val="0"/>
              </a:spcAft>
              <a:buClr>
                <a:schemeClr val="dk2"/>
              </a:buClr>
              <a:buSzPts val="3500"/>
              <a:buFont typeface="Nunito"/>
              <a:buChar char="•"/>
            </a:pPr>
            <a:r>
              <a:rPr lang="en-US" sz="3500">
                <a:solidFill>
                  <a:schemeClr val="dk2"/>
                </a:solidFill>
                <a:latin typeface="Nunito"/>
                <a:ea typeface="Nunito"/>
                <a:cs typeface="Nunito"/>
                <a:sym typeface="Nunito"/>
              </a:rPr>
              <a:t>Acciones encaminadas a la prevención, atención y erradicación de la violencia hacia las mujeres:</a:t>
            </a:r>
            <a:endParaRPr sz="3500">
              <a:solidFill>
                <a:schemeClr val="dk2"/>
              </a:solidFill>
              <a:latin typeface="Nunito"/>
              <a:ea typeface="Nunito"/>
              <a:cs typeface="Nunito"/>
              <a:sym typeface="Nunito"/>
            </a:endParaRPr>
          </a:p>
          <a:p>
            <a:pPr marL="279400" lvl="0" indent="-323850" algn="just" rtl="0">
              <a:lnSpc>
                <a:spcPct val="95000"/>
              </a:lnSpc>
              <a:spcBef>
                <a:spcPts val="2400"/>
              </a:spcBef>
              <a:spcAft>
                <a:spcPts val="0"/>
              </a:spcAft>
              <a:buClr>
                <a:schemeClr val="dk2"/>
              </a:buClr>
              <a:buSzPts val="2900"/>
              <a:buFont typeface="Nunito"/>
              <a:buChar char="•"/>
            </a:pPr>
            <a:r>
              <a:rPr lang="en-US" sz="3500">
                <a:solidFill>
                  <a:schemeClr val="dk2"/>
                </a:solidFill>
                <a:latin typeface="Nunito"/>
                <a:ea typeface="Nunito"/>
                <a:cs typeface="Nunito"/>
                <a:sym typeface="Nunito"/>
              </a:rPr>
              <a:t>Creación de comisiones autónomas que atendieran los casos</a:t>
            </a:r>
            <a:endParaRPr sz="3500">
              <a:solidFill>
                <a:schemeClr val="dk2"/>
              </a:solidFill>
              <a:latin typeface="Nunito"/>
              <a:ea typeface="Nunito"/>
              <a:cs typeface="Nunito"/>
              <a:sym typeface="Nunito"/>
            </a:endParaRPr>
          </a:p>
          <a:p>
            <a:pPr marL="279400" lvl="0" indent="-323850" algn="just" rtl="0">
              <a:lnSpc>
                <a:spcPct val="95000"/>
              </a:lnSpc>
              <a:spcBef>
                <a:spcPts val="2400"/>
              </a:spcBef>
              <a:spcAft>
                <a:spcPts val="0"/>
              </a:spcAft>
              <a:buClr>
                <a:schemeClr val="dk2"/>
              </a:buClr>
              <a:buSzPts val="2900"/>
              <a:buFont typeface="Nunito"/>
              <a:buChar char="•"/>
            </a:pPr>
            <a:r>
              <a:rPr lang="en-US" sz="3500">
                <a:solidFill>
                  <a:schemeClr val="dk2"/>
                </a:solidFill>
                <a:latin typeface="Nunito"/>
                <a:ea typeface="Nunito"/>
                <a:cs typeface="Nunito"/>
                <a:sym typeface="Nunito"/>
              </a:rPr>
              <a:t>Destitución de profesores con denuncias de violencia de género</a:t>
            </a:r>
            <a:endParaRPr sz="3500">
              <a:solidFill>
                <a:schemeClr val="dk2"/>
              </a:solidFill>
              <a:latin typeface="Nunito"/>
              <a:ea typeface="Nunito"/>
              <a:cs typeface="Nunito"/>
              <a:sym typeface="Nunito"/>
            </a:endParaRPr>
          </a:p>
          <a:p>
            <a:pPr marL="279400" lvl="0" indent="-323850" algn="just" rtl="0">
              <a:lnSpc>
                <a:spcPct val="95000"/>
              </a:lnSpc>
              <a:spcBef>
                <a:spcPts val="2400"/>
              </a:spcBef>
              <a:spcAft>
                <a:spcPts val="0"/>
              </a:spcAft>
              <a:buClr>
                <a:schemeClr val="dk2"/>
              </a:buClr>
              <a:buSzPts val="2900"/>
              <a:buFont typeface="Nunito"/>
              <a:buChar char="•"/>
            </a:pPr>
            <a:r>
              <a:rPr lang="en-US" sz="3500">
                <a:solidFill>
                  <a:schemeClr val="dk2"/>
                </a:solidFill>
                <a:latin typeface="Nunito"/>
                <a:ea typeface="Nunito"/>
                <a:cs typeface="Nunito"/>
                <a:sym typeface="Nunito"/>
              </a:rPr>
              <a:t>Transversalización de la perspectiva de género</a:t>
            </a:r>
            <a:endParaRPr sz="3500">
              <a:solidFill>
                <a:schemeClr val="dk2"/>
              </a:solidFill>
              <a:latin typeface="Nunito"/>
              <a:ea typeface="Nunito"/>
              <a:cs typeface="Nunito"/>
              <a:sym typeface="Nunito"/>
            </a:endParaRPr>
          </a:p>
          <a:p>
            <a:pPr marL="279400" lvl="0" indent="-330200" algn="just" rtl="0">
              <a:lnSpc>
                <a:spcPct val="95000"/>
              </a:lnSpc>
              <a:spcBef>
                <a:spcPts val="2400"/>
              </a:spcBef>
              <a:spcAft>
                <a:spcPts val="0"/>
              </a:spcAft>
              <a:buClr>
                <a:schemeClr val="accent1"/>
              </a:buClr>
              <a:buSzPts val="3000"/>
              <a:buFont typeface="Nunito"/>
              <a:buChar char="•"/>
            </a:pPr>
            <a:r>
              <a:rPr lang="en-US" sz="3500">
                <a:solidFill>
                  <a:schemeClr val="dk2"/>
                </a:solidFill>
                <a:latin typeface="Nunito"/>
                <a:ea typeface="Nunito"/>
                <a:cs typeface="Nunito"/>
                <a:sym typeface="Nunito"/>
              </a:rPr>
              <a:t>Respeto a las intervenciones dentro de las instalacione</a:t>
            </a:r>
            <a:r>
              <a:rPr lang="en-US" sz="3500">
                <a:solidFill>
                  <a:schemeClr val="dk1"/>
                </a:solidFill>
                <a:latin typeface="Nunito"/>
                <a:ea typeface="Nunito"/>
                <a:cs typeface="Nunito"/>
                <a:sym typeface="Nunito"/>
              </a:rPr>
              <a:t>s.</a:t>
            </a:r>
            <a:r>
              <a:rPr lang="en-US" sz="3600">
                <a:solidFill>
                  <a:schemeClr val="dk1"/>
                </a:solidFill>
                <a:latin typeface="Nunito"/>
                <a:ea typeface="Nunito"/>
                <a:cs typeface="Nunito"/>
                <a:sym typeface="Nunito"/>
              </a:rPr>
              <a:t> </a:t>
            </a:r>
            <a:endParaRPr sz="3600">
              <a:solidFill>
                <a:schemeClr val="dk1"/>
              </a:solidFill>
              <a:latin typeface="Nunito"/>
              <a:ea typeface="Nunito"/>
              <a:cs typeface="Nunito"/>
              <a:sym typeface="Nuni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664C41"/>
        </a:solidFill>
        <a:effectLst/>
      </p:bgPr>
    </p:bg>
    <p:spTree>
      <p:nvGrpSpPr>
        <p:cNvPr id="1" name="Shape 252"/>
        <p:cNvGrpSpPr/>
        <p:nvPr/>
      </p:nvGrpSpPr>
      <p:grpSpPr>
        <a:xfrm>
          <a:off x="0" y="0"/>
          <a:ext cx="0" cy="0"/>
          <a:chOff x="0" y="0"/>
          <a:chExt cx="0" cy="0"/>
        </a:xfrm>
      </p:grpSpPr>
      <p:sp>
        <p:nvSpPr>
          <p:cNvPr id="253" name="Google Shape;253;p37"/>
          <p:cNvSpPr/>
          <p:nvPr/>
        </p:nvSpPr>
        <p:spPr>
          <a:xfrm>
            <a:off x="11062237" y="5285476"/>
            <a:ext cx="4207200" cy="8281500"/>
          </a:xfrm>
          <a:prstGeom prst="rect">
            <a:avLst/>
          </a:prstGeom>
          <a:solidFill>
            <a:srgbClr val="BFAE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4" name="Google Shape;254;p37"/>
          <p:cNvPicPr preferRelativeResize="0"/>
          <p:nvPr/>
        </p:nvPicPr>
        <p:blipFill rotWithShape="1">
          <a:blip r:embed="rId3">
            <a:alphaModFix/>
          </a:blip>
          <a:srcRect l="28492" t="11497" r="40783" b="17294"/>
          <a:stretch/>
        </p:blipFill>
        <p:spPr>
          <a:xfrm>
            <a:off x="14080727" y="5143501"/>
            <a:ext cx="4207272" cy="5143501"/>
          </a:xfrm>
          <a:prstGeom prst="rect">
            <a:avLst/>
          </a:prstGeom>
          <a:noFill/>
          <a:ln>
            <a:noFill/>
          </a:ln>
        </p:spPr>
      </p:pic>
      <p:sp>
        <p:nvSpPr>
          <p:cNvPr id="255" name="Google Shape;255;p37"/>
          <p:cNvSpPr/>
          <p:nvPr/>
        </p:nvSpPr>
        <p:spPr>
          <a:xfrm>
            <a:off x="14080727" y="-1768105"/>
            <a:ext cx="4207273" cy="5143500"/>
          </a:xfrm>
          <a:prstGeom prst="rect">
            <a:avLst/>
          </a:prstGeom>
          <a:solidFill>
            <a:srgbClr val="9FA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6" name="Google Shape;256;p37"/>
          <p:cNvPicPr preferRelativeResize="0"/>
          <p:nvPr/>
        </p:nvPicPr>
        <p:blipFill rotWithShape="1">
          <a:blip r:embed="rId4">
            <a:alphaModFix/>
          </a:blip>
          <a:srcRect/>
          <a:stretch/>
        </p:blipFill>
        <p:spPr>
          <a:xfrm>
            <a:off x="10137776" y="839899"/>
            <a:ext cx="8150223" cy="4445577"/>
          </a:xfrm>
          <a:prstGeom prst="rect">
            <a:avLst/>
          </a:prstGeom>
          <a:noFill/>
          <a:ln>
            <a:noFill/>
          </a:ln>
        </p:spPr>
      </p:pic>
      <p:sp>
        <p:nvSpPr>
          <p:cNvPr id="257" name="Google Shape;257;p37"/>
          <p:cNvSpPr txBox="1"/>
          <p:nvPr/>
        </p:nvSpPr>
        <p:spPr>
          <a:xfrm>
            <a:off x="280575" y="1255575"/>
            <a:ext cx="10543800" cy="8281500"/>
          </a:xfrm>
          <a:prstGeom prst="rect">
            <a:avLst/>
          </a:prstGeom>
          <a:noFill/>
          <a:ln>
            <a:noFill/>
          </a:ln>
        </p:spPr>
        <p:txBody>
          <a:bodyPr spcFirstLastPara="1" wrap="square" lIns="0" tIns="0" rIns="0" bIns="0" anchor="t" anchorCtr="0">
            <a:noAutofit/>
          </a:bodyPr>
          <a:lstStyle/>
          <a:p>
            <a:pPr marL="778088" marR="0" lvl="1" indent="-350944" algn="l" rtl="0">
              <a:lnSpc>
                <a:spcPct val="185040"/>
              </a:lnSpc>
              <a:spcBef>
                <a:spcPts val="0"/>
              </a:spcBef>
              <a:spcAft>
                <a:spcPts val="0"/>
              </a:spcAft>
              <a:buClr>
                <a:srgbClr val="FFFFFF"/>
              </a:buClr>
              <a:buSzPts val="3003"/>
              <a:buFont typeface="Nunito"/>
              <a:buChar char="•"/>
            </a:pPr>
            <a:r>
              <a:rPr lang="en-US" sz="3003">
                <a:solidFill>
                  <a:srgbClr val="FFFFFF"/>
                </a:solidFill>
                <a:latin typeface="Nunito"/>
                <a:ea typeface="Nunito"/>
                <a:cs typeface="Nunito"/>
                <a:sym typeface="Nunito"/>
              </a:rPr>
              <a:t>Protocolo para la atención de la VG y modificación de este.</a:t>
            </a:r>
            <a:endParaRPr sz="3003">
              <a:solidFill>
                <a:srgbClr val="FFFFFF"/>
              </a:solidFill>
              <a:latin typeface="Nunito"/>
              <a:ea typeface="Nunito"/>
              <a:cs typeface="Nunito"/>
              <a:sym typeface="Nunito"/>
            </a:endParaRPr>
          </a:p>
          <a:p>
            <a:pPr marL="914400" lvl="1" indent="-419290" algn="l" rtl="0">
              <a:lnSpc>
                <a:spcPct val="185040"/>
              </a:lnSpc>
              <a:spcBef>
                <a:spcPts val="0"/>
              </a:spcBef>
              <a:spcAft>
                <a:spcPts val="0"/>
              </a:spcAft>
              <a:buClr>
                <a:schemeClr val="lt1"/>
              </a:buClr>
              <a:buSzPts val="3003"/>
              <a:buFont typeface="Nunito"/>
              <a:buChar char="•"/>
            </a:pPr>
            <a:r>
              <a:rPr lang="en-US" sz="3003">
                <a:solidFill>
                  <a:schemeClr val="lt1"/>
                </a:solidFill>
                <a:latin typeface="Nunito"/>
                <a:ea typeface="Nunito"/>
                <a:cs typeface="Nunito"/>
                <a:sym typeface="Nunito"/>
              </a:rPr>
              <a:t>Cambios en la legislación universitaria Art. 95 y 99.</a:t>
            </a:r>
            <a:endParaRPr sz="3003">
              <a:solidFill>
                <a:srgbClr val="FFFFFF"/>
              </a:solidFill>
              <a:latin typeface="Nunito"/>
              <a:ea typeface="Nunito"/>
              <a:cs typeface="Nunito"/>
              <a:sym typeface="Nunito"/>
            </a:endParaRPr>
          </a:p>
          <a:p>
            <a:pPr marL="778088" marR="0" lvl="1" indent="-350944" algn="l" rtl="0">
              <a:lnSpc>
                <a:spcPct val="185040"/>
              </a:lnSpc>
              <a:spcBef>
                <a:spcPts val="0"/>
              </a:spcBef>
              <a:spcAft>
                <a:spcPts val="0"/>
              </a:spcAft>
              <a:buClr>
                <a:srgbClr val="FFFFFF"/>
              </a:buClr>
              <a:buSzPts val="3003"/>
              <a:buFont typeface="Nunito"/>
              <a:buChar char="•"/>
            </a:pPr>
            <a:r>
              <a:rPr lang="en-US" sz="3003" i="0" u="none" strike="noStrike" cap="none">
                <a:solidFill>
                  <a:srgbClr val="FFFFFF"/>
                </a:solidFill>
                <a:latin typeface="Nunito"/>
                <a:ea typeface="Nunito"/>
                <a:cs typeface="Nunito"/>
                <a:sym typeface="Nunito"/>
              </a:rPr>
              <a:t>Redes de acompañamiento y contención</a:t>
            </a:r>
            <a:endParaRPr sz="800">
              <a:latin typeface="Nunito"/>
              <a:ea typeface="Nunito"/>
              <a:cs typeface="Nunito"/>
              <a:sym typeface="Nunito"/>
            </a:endParaRPr>
          </a:p>
          <a:p>
            <a:pPr marL="1371600" marR="0" lvl="2" indent="-419290" algn="l" rtl="0">
              <a:lnSpc>
                <a:spcPct val="185040"/>
              </a:lnSpc>
              <a:spcBef>
                <a:spcPts val="0"/>
              </a:spcBef>
              <a:spcAft>
                <a:spcPts val="0"/>
              </a:spcAft>
              <a:buClr>
                <a:srgbClr val="FFFFFF"/>
              </a:buClr>
              <a:buSzPts val="3003"/>
              <a:buFont typeface="Nunito"/>
              <a:buChar char="■"/>
            </a:pPr>
            <a:r>
              <a:rPr lang="en-US" sz="3003">
                <a:solidFill>
                  <a:srgbClr val="FFFFFF"/>
                </a:solidFill>
                <a:latin typeface="Nunito"/>
                <a:ea typeface="Nunito"/>
                <a:cs typeface="Nunito"/>
                <a:sym typeface="Nunito"/>
              </a:rPr>
              <a:t>Creación de la  CIGU</a:t>
            </a:r>
            <a:endParaRPr sz="3003">
              <a:solidFill>
                <a:srgbClr val="FFFFFF"/>
              </a:solidFill>
              <a:latin typeface="Nunito"/>
              <a:ea typeface="Nunito"/>
              <a:cs typeface="Nunito"/>
              <a:sym typeface="Nunito"/>
            </a:endParaRPr>
          </a:p>
          <a:p>
            <a:pPr marL="1371600" marR="0" lvl="2" indent="-419290" algn="l" rtl="0">
              <a:lnSpc>
                <a:spcPct val="185040"/>
              </a:lnSpc>
              <a:spcBef>
                <a:spcPts val="0"/>
              </a:spcBef>
              <a:spcAft>
                <a:spcPts val="0"/>
              </a:spcAft>
              <a:buClr>
                <a:srgbClr val="FFFFFF"/>
              </a:buClr>
              <a:buSzPts val="3003"/>
              <a:buFont typeface="Nunito"/>
              <a:buChar char="■"/>
            </a:pPr>
            <a:r>
              <a:rPr lang="en-US" sz="3003">
                <a:solidFill>
                  <a:srgbClr val="FFFFFF"/>
                </a:solidFill>
                <a:latin typeface="Nunito"/>
                <a:ea typeface="Nunito"/>
                <a:cs typeface="Nunito"/>
                <a:sym typeface="Nunito"/>
              </a:rPr>
              <a:t>UNAD a DDUVG</a:t>
            </a:r>
            <a:endParaRPr sz="3003">
              <a:solidFill>
                <a:srgbClr val="FFFFFF"/>
              </a:solidFill>
              <a:latin typeface="Nunito"/>
              <a:ea typeface="Nunito"/>
              <a:cs typeface="Nunito"/>
              <a:sym typeface="Nunito"/>
            </a:endParaRPr>
          </a:p>
          <a:p>
            <a:pPr marL="1371600" marR="0" lvl="2" indent="-419290" algn="l" rtl="0">
              <a:lnSpc>
                <a:spcPct val="185040"/>
              </a:lnSpc>
              <a:spcBef>
                <a:spcPts val="0"/>
              </a:spcBef>
              <a:spcAft>
                <a:spcPts val="0"/>
              </a:spcAft>
              <a:buClr>
                <a:srgbClr val="FFFFFF"/>
              </a:buClr>
              <a:buSzPts val="3003"/>
              <a:buFont typeface="Nunito"/>
              <a:buChar char="■"/>
            </a:pPr>
            <a:r>
              <a:rPr lang="en-US" sz="3003" i="0" u="none" strike="noStrike" cap="none">
                <a:solidFill>
                  <a:srgbClr val="FFFFFF"/>
                </a:solidFill>
                <a:latin typeface="Nunito"/>
                <a:ea typeface="Nunito"/>
                <a:cs typeface="Nunito"/>
                <a:sym typeface="Nunito"/>
              </a:rPr>
              <a:t>Creación de Comisiones y Unidades de atención / prevención de violencia contra las mujeres.</a:t>
            </a:r>
            <a:endParaRPr sz="3003" i="0" u="none" strike="noStrike" cap="none">
              <a:solidFill>
                <a:srgbClr val="FFFFFF"/>
              </a:solidFill>
              <a:latin typeface="Nunito"/>
              <a:ea typeface="Nunito"/>
              <a:cs typeface="Nunito"/>
              <a:sym typeface="Nunito"/>
            </a:endParaRPr>
          </a:p>
          <a:p>
            <a:pPr marL="778088" marR="0" lvl="1" indent="-350944" algn="l" rtl="0">
              <a:lnSpc>
                <a:spcPct val="185040"/>
              </a:lnSpc>
              <a:spcBef>
                <a:spcPts val="0"/>
              </a:spcBef>
              <a:spcAft>
                <a:spcPts val="0"/>
              </a:spcAft>
              <a:buClr>
                <a:srgbClr val="FFFFFF"/>
              </a:buClr>
              <a:buSzPts val="3003"/>
              <a:buFont typeface="Nunito"/>
              <a:buChar char="•"/>
            </a:pPr>
            <a:r>
              <a:rPr lang="en-US" sz="3003">
                <a:solidFill>
                  <a:srgbClr val="FFFFFF"/>
                </a:solidFill>
                <a:latin typeface="Nunito"/>
                <a:ea typeface="Nunito"/>
                <a:cs typeface="Nunito"/>
                <a:sym typeface="Nunito"/>
              </a:rPr>
              <a:t>Materias sobre género y feminismo</a:t>
            </a:r>
            <a:endParaRPr sz="3003">
              <a:solidFill>
                <a:srgbClr val="FFFFFF"/>
              </a:solidFill>
              <a:latin typeface="Nunito"/>
              <a:ea typeface="Nunito"/>
              <a:cs typeface="Nunito"/>
              <a:sym typeface="Nunito"/>
            </a:endParaRPr>
          </a:p>
          <a:p>
            <a:pPr marL="0" lvl="0" indent="0" algn="just" rtl="0">
              <a:spcBef>
                <a:spcPts val="2128"/>
              </a:spcBef>
              <a:spcAft>
                <a:spcPts val="0"/>
              </a:spcAft>
              <a:buNone/>
            </a:pPr>
            <a:endParaRPr sz="3350">
              <a:solidFill>
                <a:srgbClr val="333333"/>
              </a:solidFill>
              <a:highlight>
                <a:schemeClr val="lt1"/>
              </a:highlight>
              <a:latin typeface="Nunito"/>
              <a:ea typeface="Nunito"/>
              <a:cs typeface="Nunito"/>
              <a:sym typeface="Nunito"/>
            </a:endParaRPr>
          </a:p>
          <a:p>
            <a:pPr marL="0" marR="0" lvl="0" indent="0" algn="l" rtl="0">
              <a:lnSpc>
                <a:spcPct val="185040"/>
              </a:lnSpc>
              <a:spcBef>
                <a:spcPts val="0"/>
              </a:spcBef>
              <a:spcAft>
                <a:spcPts val="0"/>
              </a:spcAft>
              <a:buNone/>
            </a:pPr>
            <a:endParaRPr sz="3003">
              <a:solidFill>
                <a:srgbClr val="FFFFFF"/>
              </a:solidFill>
              <a:latin typeface="Nunito"/>
              <a:ea typeface="Nunito"/>
              <a:cs typeface="Nunito"/>
              <a:sym typeface="Nuni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BCACA"/>
        </a:solidFill>
        <a:effectLst/>
      </p:bgPr>
    </p:bg>
    <p:spTree>
      <p:nvGrpSpPr>
        <p:cNvPr id="1" name="Shape 261"/>
        <p:cNvGrpSpPr/>
        <p:nvPr/>
      </p:nvGrpSpPr>
      <p:grpSpPr>
        <a:xfrm>
          <a:off x="0" y="0"/>
          <a:ext cx="0" cy="0"/>
          <a:chOff x="0" y="0"/>
          <a:chExt cx="0" cy="0"/>
        </a:xfrm>
      </p:grpSpPr>
      <p:sp>
        <p:nvSpPr>
          <p:cNvPr id="262" name="Google Shape;262;p38"/>
          <p:cNvSpPr/>
          <p:nvPr/>
        </p:nvSpPr>
        <p:spPr>
          <a:xfrm>
            <a:off x="0" y="-258600"/>
            <a:ext cx="15577800" cy="10992600"/>
          </a:xfrm>
          <a:prstGeom prst="rect">
            <a:avLst/>
          </a:prstGeom>
          <a:solidFill>
            <a:srgbClr val="4E5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3" name="Google Shape;263;p38"/>
          <p:cNvPicPr preferRelativeResize="0"/>
          <p:nvPr/>
        </p:nvPicPr>
        <p:blipFill rotWithShape="1">
          <a:blip r:embed="rId3">
            <a:alphaModFix amt="93000"/>
          </a:blip>
          <a:srcRect t="1321" b="1322"/>
          <a:stretch/>
        </p:blipFill>
        <p:spPr>
          <a:xfrm>
            <a:off x="15034347" y="-401902"/>
            <a:ext cx="9442306" cy="7641265"/>
          </a:xfrm>
          <a:prstGeom prst="rect">
            <a:avLst/>
          </a:prstGeom>
          <a:noFill/>
          <a:ln>
            <a:noFill/>
          </a:ln>
        </p:spPr>
      </p:pic>
      <p:pic>
        <p:nvPicPr>
          <p:cNvPr id="264" name="Google Shape;264;p38"/>
          <p:cNvPicPr preferRelativeResize="0"/>
          <p:nvPr/>
        </p:nvPicPr>
        <p:blipFill rotWithShape="1">
          <a:blip r:embed="rId4">
            <a:alphaModFix/>
          </a:blip>
          <a:srcRect/>
          <a:stretch/>
        </p:blipFill>
        <p:spPr>
          <a:xfrm>
            <a:off x="13304052" y="2499898"/>
            <a:ext cx="4847849" cy="4398350"/>
          </a:xfrm>
          <a:prstGeom prst="rect">
            <a:avLst/>
          </a:prstGeom>
          <a:noFill/>
          <a:ln>
            <a:noFill/>
          </a:ln>
        </p:spPr>
      </p:pic>
      <p:sp>
        <p:nvSpPr>
          <p:cNvPr id="265" name="Google Shape;265;p38"/>
          <p:cNvSpPr txBox="1"/>
          <p:nvPr/>
        </p:nvSpPr>
        <p:spPr>
          <a:xfrm>
            <a:off x="272675" y="446475"/>
            <a:ext cx="13720800" cy="6792900"/>
          </a:xfrm>
          <a:prstGeom prst="rect">
            <a:avLst/>
          </a:prstGeom>
          <a:noFill/>
          <a:ln>
            <a:noFill/>
          </a:ln>
        </p:spPr>
        <p:txBody>
          <a:bodyPr spcFirstLastPara="1" wrap="square" lIns="0" tIns="0" rIns="0" bIns="0" anchor="t" anchorCtr="0">
            <a:noAutofit/>
          </a:bodyPr>
          <a:lstStyle/>
          <a:p>
            <a:pPr marL="690880" marR="0" lvl="1" indent="-332740" algn="l" rtl="0">
              <a:lnSpc>
                <a:spcPct val="206000"/>
              </a:lnSpc>
              <a:spcBef>
                <a:spcPts val="0"/>
              </a:spcBef>
              <a:spcAft>
                <a:spcPts val="0"/>
              </a:spcAft>
              <a:buClr>
                <a:srgbClr val="FFFFFF"/>
              </a:buClr>
              <a:buSzPts val="3000"/>
              <a:buFont typeface="Nunito"/>
              <a:buChar char="•"/>
            </a:pPr>
            <a:r>
              <a:rPr lang="en-US" sz="3000">
                <a:solidFill>
                  <a:srgbClr val="FFFFFF"/>
                </a:solidFill>
                <a:latin typeface="Nunito"/>
                <a:ea typeface="Nunito"/>
                <a:cs typeface="Nunito"/>
                <a:sym typeface="Nunito"/>
              </a:rPr>
              <a:t>Órganos de vigilancia para el cumplimiento de los acuerdos hechos</a:t>
            </a:r>
            <a:endParaRPr sz="3000">
              <a:solidFill>
                <a:srgbClr val="FFFFFF"/>
              </a:solidFill>
              <a:latin typeface="Nunito"/>
              <a:ea typeface="Nunito"/>
              <a:cs typeface="Nunito"/>
              <a:sym typeface="Nunito"/>
            </a:endParaRPr>
          </a:p>
          <a:p>
            <a:pPr marL="1371600" marR="0" lvl="0" indent="-419100" algn="l" rtl="0">
              <a:lnSpc>
                <a:spcPct val="206000"/>
              </a:lnSpc>
              <a:spcBef>
                <a:spcPts val="0"/>
              </a:spcBef>
              <a:spcAft>
                <a:spcPts val="0"/>
              </a:spcAft>
              <a:buClr>
                <a:srgbClr val="FFFFFF"/>
              </a:buClr>
              <a:buSzPts val="3000"/>
              <a:buFont typeface="Nunito"/>
              <a:buChar char="●"/>
            </a:pPr>
            <a:r>
              <a:rPr lang="en-US" sz="3000">
                <a:solidFill>
                  <a:srgbClr val="FFFFFF"/>
                </a:solidFill>
                <a:latin typeface="Nunito"/>
                <a:ea typeface="Nunito"/>
                <a:cs typeface="Nunito"/>
                <a:sym typeface="Nunito"/>
              </a:rPr>
              <a:t>Comisión constituyente y tripartita</a:t>
            </a:r>
            <a:endParaRPr sz="3000">
              <a:solidFill>
                <a:srgbClr val="FFFFFF"/>
              </a:solidFill>
              <a:latin typeface="Nunito"/>
              <a:ea typeface="Nunito"/>
              <a:cs typeface="Nunito"/>
              <a:sym typeface="Nunito"/>
            </a:endParaRPr>
          </a:p>
          <a:p>
            <a:pPr marL="690880" marR="0" lvl="1" indent="-332740" algn="l" rtl="0">
              <a:lnSpc>
                <a:spcPct val="206000"/>
              </a:lnSpc>
              <a:spcBef>
                <a:spcPts val="0"/>
              </a:spcBef>
              <a:spcAft>
                <a:spcPts val="0"/>
              </a:spcAft>
              <a:buClr>
                <a:srgbClr val="FFFFFF"/>
              </a:buClr>
              <a:buSzPts val="3000"/>
              <a:buFont typeface="Nunito"/>
              <a:buChar char="•"/>
            </a:pPr>
            <a:r>
              <a:rPr lang="en-US" sz="3000" i="0" u="none" strike="noStrike" cap="none">
                <a:solidFill>
                  <a:srgbClr val="FFFFFF"/>
                </a:solidFill>
                <a:latin typeface="Nunito"/>
                <a:ea typeface="Nunito"/>
                <a:cs typeface="Nunito"/>
                <a:sym typeface="Nunito"/>
              </a:rPr>
              <a:t>Nombrar, visibilizar la violencia contra las mujeres en todos los ámbitos y niveles de las IES, dentro y fuera.</a:t>
            </a:r>
            <a:endParaRPr sz="1200">
              <a:latin typeface="Nunito"/>
              <a:ea typeface="Nunito"/>
              <a:cs typeface="Nunito"/>
              <a:sym typeface="Nunito"/>
            </a:endParaRPr>
          </a:p>
          <a:p>
            <a:pPr marL="690880" marR="0" lvl="1" indent="-332740" algn="l" rtl="0">
              <a:lnSpc>
                <a:spcPct val="206000"/>
              </a:lnSpc>
              <a:spcBef>
                <a:spcPts val="0"/>
              </a:spcBef>
              <a:spcAft>
                <a:spcPts val="0"/>
              </a:spcAft>
              <a:buClr>
                <a:srgbClr val="FFFFFF"/>
              </a:buClr>
              <a:buSzPts val="3000"/>
              <a:buFont typeface="Nunito"/>
              <a:buChar char="•"/>
            </a:pPr>
            <a:r>
              <a:rPr lang="en-US" sz="3000">
                <a:solidFill>
                  <a:srgbClr val="FFFFFF"/>
                </a:solidFill>
                <a:latin typeface="Nunito"/>
                <a:ea typeface="Nunito"/>
                <a:cs typeface="Nunito"/>
                <a:sym typeface="Nunito"/>
              </a:rPr>
              <a:t>¿Qué pasa después de la denuncia?</a:t>
            </a:r>
            <a:endParaRPr sz="3000">
              <a:solidFill>
                <a:srgbClr val="FFFFFF"/>
              </a:solidFill>
              <a:latin typeface="Nunito"/>
              <a:ea typeface="Nunito"/>
              <a:cs typeface="Nunito"/>
              <a:sym typeface="Nunito"/>
            </a:endParaRPr>
          </a:p>
          <a:p>
            <a:pPr marL="1371600" marR="0" lvl="2" indent="-419100" algn="l" rtl="0">
              <a:lnSpc>
                <a:spcPct val="206000"/>
              </a:lnSpc>
              <a:spcBef>
                <a:spcPts val="0"/>
              </a:spcBef>
              <a:spcAft>
                <a:spcPts val="0"/>
              </a:spcAft>
              <a:buClr>
                <a:srgbClr val="FFFFFF"/>
              </a:buClr>
              <a:buSzPts val="3000"/>
              <a:buFont typeface="Nunito"/>
              <a:buChar char="■"/>
            </a:pPr>
            <a:r>
              <a:rPr lang="en-US" sz="3000">
                <a:solidFill>
                  <a:srgbClr val="FFFFFF"/>
                </a:solidFill>
                <a:latin typeface="Nunito"/>
                <a:ea typeface="Nunito"/>
                <a:cs typeface="Nunito"/>
                <a:sym typeface="Nunito"/>
              </a:rPr>
              <a:t>Justicia Restaurativa </a:t>
            </a:r>
            <a:endParaRPr sz="1200">
              <a:latin typeface="Nunito"/>
              <a:ea typeface="Nunito"/>
              <a:cs typeface="Nunito"/>
              <a:sym typeface="Nunito"/>
            </a:endParaRPr>
          </a:p>
          <a:p>
            <a:pPr marL="1371600" marR="0" lvl="2" indent="-419100" algn="l" rtl="0">
              <a:lnSpc>
                <a:spcPct val="206000"/>
              </a:lnSpc>
              <a:spcBef>
                <a:spcPts val="0"/>
              </a:spcBef>
              <a:spcAft>
                <a:spcPts val="0"/>
              </a:spcAft>
              <a:buClr>
                <a:srgbClr val="FFFFFF"/>
              </a:buClr>
              <a:buSzPts val="3000"/>
              <a:buFont typeface="Nunito"/>
              <a:buChar char="■"/>
            </a:pPr>
            <a:r>
              <a:rPr lang="en-US" sz="3000">
                <a:solidFill>
                  <a:srgbClr val="FFFFFF"/>
                </a:solidFill>
                <a:latin typeface="Nunito"/>
                <a:ea typeface="Nunito"/>
                <a:cs typeface="Nunito"/>
                <a:sym typeface="Nunito"/>
              </a:rPr>
              <a:t>R</a:t>
            </a:r>
            <a:r>
              <a:rPr lang="en-US" sz="3000" i="0" u="none" strike="noStrike" cap="none">
                <a:solidFill>
                  <a:srgbClr val="FFFFFF"/>
                </a:solidFill>
                <a:latin typeface="Nunito"/>
                <a:ea typeface="Nunito"/>
                <a:cs typeface="Nunito"/>
                <a:sym typeface="Nunito"/>
              </a:rPr>
              <a:t>eparación del daño</a:t>
            </a:r>
            <a:r>
              <a:rPr lang="en-US" sz="3000">
                <a:solidFill>
                  <a:srgbClr val="FFFFFF"/>
                </a:solidFill>
                <a:latin typeface="Nunito"/>
                <a:ea typeface="Nunito"/>
                <a:cs typeface="Nunito"/>
                <a:sym typeface="Nunito"/>
              </a:rPr>
              <a:t>: </a:t>
            </a:r>
            <a:r>
              <a:rPr lang="en-US" sz="3000">
                <a:solidFill>
                  <a:schemeClr val="lt1"/>
                </a:solidFill>
                <a:latin typeface="Nunito"/>
                <a:ea typeface="Nunito"/>
                <a:cs typeface="Nunito"/>
                <a:sym typeface="Nunito"/>
              </a:rPr>
              <a:t>Incorporación de la perspectiva feminista en el acompañamiento de las víctimas.</a:t>
            </a:r>
            <a:endParaRPr sz="3000">
              <a:solidFill>
                <a:srgbClr val="FFFFFF"/>
              </a:solidFill>
              <a:latin typeface="Nunito"/>
              <a:ea typeface="Nunito"/>
              <a:cs typeface="Nunito"/>
              <a:sym typeface="Nunito"/>
            </a:endParaRPr>
          </a:p>
          <a:p>
            <a:pPr marL="690880" marR="0" lvl="1" indent="-332740" algn="l" rtl="0">
              <a:lnSpc>
                <a:spcPct val="206000"/>
              </a:lnSpc>
              <a:spcBef>
                <a:spcPts val="0"/>
              </a:spcBef>
              <a:spcAft>
                <a:spcPts val="0"/>
              </a:spcAft>
              <a:buClr>
                <a:srgbClr val="FFFFFF"/>
              </a:buClr>
              <a:buSzPts val="3000"/>
              <a:buFont typeface="Nunito"/>
              <a:buChar char="•"/>
            </a:pPr>
            <a:r>
              <a:rPr lang="en-US" sz="3000" i="0" u="none" strike="noStrike" cap="none">
                <a:solidFill>
                  <a:srgbClr val="FFFFFF"/>
                </a:solidFill>
                <a:latin typeface="Nunito"/>
                <a:ea typeface="Nunito"/>
                <a:cs typeface="Nunito"/>
                <a:sym typeface="Nunito"/>
              </a:rPr>
              <a:t>Formación y sensibilización desde un enfoque de derechos humanos.</a:t>
            </a:r>
            <a:endParaRPr sz="1200">
              <a:latin typeface="Nunito"/>
              <a:ea typeface="Nunito"/>
              <a:cs typeface="Nunito"/>
              <a:sym typeface="Nunito"/>
            </a:endParaRPr>
          </a:p>
          <a:p>
            <a:pPr marL="690880" marR="0" lvl="1" indent="-332740" algn="l" rtl="0">
              <a:lnSpc>
                <a:spcPct val="206000"/>
              </a:lnSpc>
              <a:spcBef>
                <a:spcPts val="0"/>
              </a:spcBef>
              <a:spcAft>
                <a:spcPts val="0"/>
              </a:spcAft>
              <a:buClr>
                <a:srgbClr val="FFFFFF"/>
              </a:buClr>
              <a:buSzPts val="3000"/>
              <a:buFont typeface="Nunito"/>
              <a:buChar char="•"/>
            </a:pPr>
            <a:r>
              <a:rPr lang="en-US" sz="3000">
                <a:solidFill>
                  <a:srgbClr val="FFFFFF"/>
                </a:solidFill>
                <a:latin typeface="Nunito"/>
                <a:ea typeface="Nunito"/>
                <a:cs typeface="Nunito"/>
                <a:sym typeface="Nunito"/>
              </a:rPr>
              <a:t>Derecho a la organización política: </a:t>
            </a:r>
            <a:r>
              <a:rPr lang="en-US" sz="3000" i="0" u="none" strike="noStrike" cap="none">
                <a:solidFill>
                  <a:srgbClr val="FFFFFF"/>
                </a:solidFill>
                <a:latin typeface="Nunito"/>
                <a:ea typeface="Nunito"/>
                <a:cs typeface="Nunito"/>
                <a:sym typeface="Nunito"/>
              </a:rPr>
              <a:t>Gestión de espacios seguros para la organización entre mujeres.</a:t>
            </a:r>
            <a:endParaRPr sz="1200">
              <a:latin typeface="Nunito"/>
              <a:ea typeface="Nunito"/>
              <a:cs typeface="Nunito"/>
              <a:sym typeface="Nunito"/>
            </a:endParaRPr>
          </a:p>
          <a:p>
            <a:pPr marL="0" marR="0" lvl="0" indent="0" algn="l" rtl="0">
              <a:lnSpc>
                <a:spcPct val="206000"/>
              </a:lnSpc>
              <a:spcBef>
                <a:spcPts val="0"/>
              </a:spcBef>
              <a:spcAft>
                <a:spcPts val="0"/>
              </a:spcAft>
              <a:buNone/>
            </a:pPr>
            <a:endParaRPr sz="1200">
              <a:latin typeface="Nunito"/>
              <a:ea typeface="Nunito"/>
              <a:cs typeface="Nunito"/>
              <a:sym typeface="Nunit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9"/>
          <p:cNvSpPr txBox="1"/>
          <p:nvPr/>
        </p:nvSpPr>
        <p:spPr>
          <a:xfrm>
            <a:off x="1288975" y="470975"/>
            <a:ext cx="15666900" cy="930480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3000" b="1" i="0" u="none" strike="noStrike" cap="none">
                <a:solidFill>
                  <a:srgbClr val="9600FE"/>
                </a:solidFill>
                <a:latin typeface="Nunito"/>
                <a:ea typeface="Nunito"/>
                <a:cs typeface="Nunito"/>
                <a:sym typeface="Nunito"/>
              </a:rPr>
              <a:t>Referencias</a:t>
            </a:r>
            <a:endParaRPr sz="1200">
              <a:solidFill>
                <a:srgbClr val="9600FE"/>
              </a:solidFill>
              <a:latin typeface="Nunito"/>
              <a:ea typeface="Nunito"/>
              <a:cs typeface="Nunito"/>
              <a:sym typeface="Nunito"/>
            </a:endParaRPr>
          </a:p>
          <a:p>
            <a:pPr marL="0" marR="0" lvl="0" indent="0" algn="l" rtl="0">
              <a:lnSpc>
                <a:spcPct val="104968"/>
              </a:lnSpc>
              <a:spcBef>
                <a:spcPts val="0"/>
              </a:spcBef>
              <a:spcAft>
                <a:spcPts val="0"/>
              </a:spcAft>
              <a:buNone/>
            </a:pPr>
            <a:endParaRPr sz="3000" b="1" i="0" u="none" strike="noStrike" cap="none">
              <a:solidFill>
                <a:srgbClr val="000000"/>
              </a:solidFill>
              <a:latin typeface="Nunito"/>
              <a:ea typeface="Nunito"/>
              <a:cs typeface="Nunito"/>
              <a:sym typeface="Nunito"/>
            </a:endParaRPr>
          </a:p>
          <a:p>
            <a:pPr marL="0" marR="0" lvl="0" indent="0" algn="l" rtl="0">
              <a:lnSpc>
                <a:spcPct val="139958"/>
              </a:lnSpc>
              <a:spcBef>
                <a:spcPts val="0"/>
              </a:spcBef>
              <a:spcAft>
                <a:spcPts val="0"/>
              </a:spcAft>
              <a:buNone/>
            </a:pPr>
            <a:r>
              <a:rPr lang="en-US" sz="2200" i="0" u="none" strike="noStrike" cap="none">
                <a:solidFill>
                  <a:srgbClr val="000000"/>
                </a:solidFill>
                <a:latin typeface="Nunito"/>
                <a:ea typeface="Nunito"/>
                <a:cs typeface="Nunito"/>
                <a:sym typeface="Nunito"/>
              </a:rPr>
              <a:t>B</a:t>
            </a:r>
            <a:r>
              <a:rPr lang="en-US" sz="1900" i="0" u="none" strike="noStrike" cap="none">
                <a:solidFill>
                  <a:srgbClr val="000000"/>
                </a:solidFill>
                <a:latin typeface="Nunito"/>
                <a:ea typeface="Nunito"/>
                <a:cs typeface="Nunito"/>
                <a:sym typeface="Nunito"/>
              </a:rPr>
              <a:t>arreto (2017). Violencia de género y denuncia pública en la universidad. Universidad Nacional Autónoma de México-Instituto de Investigaciones Sociales. Revista Mexicana de Sociología 79, núm. 2 (abril-junio, 2017): 261-286. </a:t>
            </a:r>
            <a:endParaRPr sz="1900">
              <a:latin typeface="Nunito"/>
              <a:ea typeface="Nunito"/>
              <a:cs typeface="Nunito"/>
              <a:sym typeface="Nunito"/>
            </a:endParaRPr>
          </a:p>
          <a:p>
            <a:pPr marL="0" marR="0" lvl="0" indent="0" algn="l" rtl="0">
              <a:lnSpc>
                <a:spcPct val="139958"/>
              </a:lnSpc>
              <a:spcBef>
                <a:spcPts val="0"/>
              </a:spcBef>
              <a:spcAft>
                <a:spcPts val="0"/>
              </a:spcAft>
              <a:buNone/>
            </a:pPr>
            <a:r>
              <a:rPr lang="en-US" sz="1900">
                <a:latin typeface="Nunito"/>
                <a:ea typeface="Nunito"/>
                <a:cs typeface="Nunito"/>
                <a:sym typeface="Nunito"/>
              </a:rPr>
              <a:t>Buquet, A., Cooper, J.A., Mingo, A., Moreno, H. (2013). Intrusas en la Universidad. Universidad Nacional Autónoma de México.</a:t>
            </a:r>
            <a:endParaRPr sz="1900">
              <a:latin typeface="Nunito"/>
              <a:ea typeface="Nunito"/>
              <a:cs typeface="Nunito"/>
              <a:sym typeface="Nunito"/>
            </a:endParaRPr>
          </a:p>
          <a:p>
            <a:pPr marL="0" marR="0" lvl="0" indent="0" algn="l" rtl="0">
              <a:lnSpc>
                <a:spcPct val="139958"/>
              </a:lnSpc>
              <a:spcBef>
                <a:spcPts val="0"/>
              </a:spcBef>
              <a:spcAft>
                <a:spcPts val="0"/>
              </a:spcAft>
              <a:buNone/>
            </a:pPr>
            <a:r>
              <a:rPr lang="en-US" sz="1900">
                <a:highlight>
                  <a:srgbClr val="F1F3F4"/>
                </a:highlight>
                <a:latin typeface="Nunito"/>
                <a:ea typeface="Nunito"/>
                <a:cs typeface="Nunito"/>
                <a:sym typeface="Nunito"/>
              </a:rPr>
              <a:t>Chapa Romero, Ana C., Cadena Alvear, Itzel, Almanza Avendaño, Ariagor. M., &amp; Gómez San Luis, Anel. H. (2022). Violencia de género en la Universidad: percepciones, actitudes y conocimientos desde la voz del estudiantado. </a:t>
            </a:r>
            <a:r>
              <a:rPr lang="en-US" sz="1900" i="1">
                <a:highlight>
                  <a:srgbClr val="F1F3F4"/>
                </a:highlight>
                <a:latin typeface="Nunito"/>
                <a:ea typeface="Nunito"/>
                <a:cs typeface="Nunito"/>
                <a:sym typeface="Nunito"/>
              </a:rPr>
              <a:t>Revista Guillermo De Ockham</a:t>
            </a:r>
            <a:r>
              <a:rPr lang="en-US" sz="1900">
                <a:highlight>
                  <a:srgbClr val="F1F3F4"/>
                </a:highlight>
                <a:latin typeface="Nunito"/>
                <a:ea typeface="Nunito"/>
                <a:cs typeface="Nunito"/>
                <a:sym typeface="Nunito"/>
              </a:rPr>
              <a:t>, </a:t>
            </a:r>
            <a:r>
              <a:rPr lang="en-US" sz="1900" i="1">
                <a:highlight>
                  <a:srgbClr val="F1F3F4"/>
                </a:highlight>
                <a:latin typeface="Nunito"/>
                <a:ea typeface="Nunito"/>
                <a:cs typeface="Nunito"/>
                <a:sym typeface="Nunito"/>
              </a:rPr>
              <a:t>20</a:t>
            </a:r>
            <a:r>
              <a:rPr lang="en-US" sz="1900">
                <a:highlight>
                  <a:srgbClr val="F1F3F4"/>
                </a:highlight>
                <a:latin typeface="Nunito"/>
                <a:ea typeface="Nunito"/>
                <a:cs typeface="Nunito"/>
                <a:sym typeface="Nunito"/>
              </a:rPr>
              <a:t>(1), 77–91. </a:t>
            </a:r>
            <a:r>
              <a:rPr lang="en-US" sz="2000" u="sng">
                <a:solidFill>
                  <a:schemeClr val="hlink"/>
                </a:solidFill>
                <a:highlight>
                  <a:srgbClr val="F1F3F4"/>
                </a:highlight>
                <a:latin typeface="Nunito"/>
                <a:ea typeface="Nunito"/>
                <a:cs typeface="Nunito"/>
                <a:sym typeface="Nunito"/>
                <a:hlinkClick r:id="rId3"/>
              </a:rPr>
              <a:t>https://doi.org/10.21500/22563202.5648</a:t>
            </a:r>
            <a:r>
              <a:rPr lang="en-US" sz="2000">
                <a:highlight>
                  <a:srgbClr val="F1F3F4"/>
                </a:highlight>
                <a:latin typeface="Nunito"/>
                <a:ea typeface="Nunito"/>
                <a:cs typeface="Nunito"/>
                <a:sym typeface="Nunito"/>
              </a:rPr>
              <a:t>.</a:t>
            </a:r>
            <a:endParaRPr sz="2000">
              <a:highlight>
                <a:srgbClr val="F1F3F4"/>
              </a:highlight>
              <a:latin typeface="Nunito"/>
              <a:ea typeface="Nunito"/>
              <a:cs typeface="Nunito"/>
              <a:sym typeface="Nunito"/>
            </a:endParaRPr>
          </a:p>
          <a:p>
            <a:pPr marL="0" marR="0" lvl="0" indent="0" algn="l" rtl="0">
              <a:lnSpc>
                <a:spcPct val="139958"/>
              </a:lnSpc>
              <a:spcBef>
                <a:spcPts val="0"/>
              </a:spcBef>
              <a:spcAft>
                <a:spcPts val="0"/>
              </a:spcAft>
              <a:buNone/>
            </a:pPr>
            <a:r>
              <a:rPr lang="en-US" sz="1900">
                <a:solidFill>
                  <a:srgbClr val="222222"/>
                </a:solidFill>
                <a:highlight>
                  <a:srgbClr val="FFFFFF"/>
                </a:highlight>
                <a:latin typeface="Nunito"/>
                <a:ea typeface="Nunito"/>
                <a:cs typeface="Nunito"/>
                <a:sym typeface="Nunito"/>
              </a:rPr>
              <a:t>Lugones, M. (2014). Colonialidad y género. </a:t>
            </a:r>
            <a:r>
              <a:rPr lang="en-US" sz="1900" i="1">
                <a:solidFill>
                  <a:srgbClr val="222222"/>
                </a:solidFill>
                <a:highlight>
                  <a:srgbClr val="FFFFFF"/>
                </a:highlight>
                <a:latin typeface="Nunito"/>
                <a:ea typeface="Nunito"/>
                <a:cs typeface="Nunito"/>
                <a:sym typeface="Nunito"/>
              </a:rPr>
              <a:t>Tejiendo de otro modo: feminismo, epistemología y apuestas descoloniales en Abya Yala</a:t>
            </a:r>
            <a:r>
              <a:rPr lang="en-US" sz="1900">
                <a:solidFill>
                  <a:srgbClr val="222222"/>
                </a:solidFill>
                <a:highlight>
                  <a:srgbClr val="FFFFFF"/>
                </a:highlight>
                <a:latin typeface="Nunito"/>
                <a:ea typeface="Nunito"/>
                <a:cs typeface="Nunito"/>
                <a:sym typeface="Nunito"/>
              </a:rPr>
              <a:t>, 57-74.</a:t>
            </a:r>
            <a:endParaRPr sz="2800">
              <a:highlight>
                <a:srgbClr val="F1F3F4"/>
              </a:highlight>
              <a:latin typeface="Nunito"/>
              <a:ea typeface="Nunito"/>
              <a:cs typeface="Nunito"/>
              <a:sym typeface="Nunito"/>
            </a:endParaRPr>
          </a:p>
          <a:p>
            <a:pPr marL="0" marR="0" lvl="0" indent="0" algn="l" rtl="0">
              <a:lnSpc>
                <a:spcPct val="139958"/>
              </a:lnSpc>
              <a:spcBef>
                <a:spcPts val="0"/>
              </a:spcBef>
              <a:spcAft>
                <a:spcPts val="0"/>
              </a:spcAft>
              <a:buNone/>
            </a:pPr>
            <a:r>
              <a:rPr lang="en-US" sz="1900">
                <a:highlight>
                  <a:srgbClr val="F1F3F4"/>
                </a:highlight>
                <a:latin typeface="Nunito"/>
                <a:ea typeface="Nunito"/>
                <a:cs typeface="Nunito"/>
                <a:sym typeface="Nunito"/>
              </a:rPr>
              <a:t>Prior, Sarah &amp; de Heer, Broke (2021). Everyday terrorism: Campus sexual violence and the neoliberal university. </a:t>
            </a:r>
            <a:r>
              <a:rPr lang="en-US" sz="1900" i="1">
                <a:highlight>
                  <a:srgbClr val="F1F3F4"/>
                </a:highlight>
                <a:latin typeface="Nunito"/>
                <a:ea typeface="Nunito"/>
                <a:cs typeface="Nunito"/>
                <a:sym typeface="Nunito"/>
              </a:rPr>
              <a:t>Sociology compass</a:t>
            </a:r>
            <a:r>
              <a:rPr lang="en-US" sz="1900">
                <a:highlight>
                  <a:srgbClr val="F1F3F4"/>
                </a:highlight>
                <a:latin typeface="Nunito"/>
                <a:ea typeface="Nunito"/>
                <a:cs typeface="Nunito"/>
                <a:sym typeface="Nunito"/>
              </a:rPr>
              <a:t>, </a:t>
            </a:r>
            <a:r>
              <a:rPr lang="en-US" sz="1900" i="1">
                <a:highlight>
                  <a:srgbClr val="F1F3F4"/>
                </a:highlight>
                <a:latin typeface="Nunito"/>
                <a:ea typeface="Nunito"/>
                <a:cs typeface="Nunito"/>
                <a:sym typeface="Nunito"/>
              </a:rPr>
              <a:t>15</a:t>
            </a:r>
            <a:r>
              <a:rPr lang="en-US" sz="1900">
                <a:highlight>
                  <a:srgbClr val="F1F3F4"/>
                </a:highlight>
                <a:latin typeface="Nunito"/>
                <a:ea typeface="Nunito"/>
                <a:cs typeface="Nunito"/>
                <a:sym typeface="Nunito"/>
              </a:rPr>
              <a:t>(9), e12915.</a:t>
            </a:r>
            <a:endParaRPr sz="1900">
              <a:highlight>
                <a:srgbClr val="F1F3F4"/>
              </a:highlight>
              <a:latin typeface="Nunito"/>
              <a:ea typeface="Nunito"/>
              <a:cs typeface="Nunito"/>
              <a:sym typeface="Nunito"/>
            </a:endParaRPr>
          </a:p>
          <a:p>
            <a:pPr marL="0" marR="0" lvl="0" indent="0" algn="l" rtl="0">
              <a:lnSpc>
                <a:spcPct val="139958"/>
              </a:lnSpc>
              <a:spcBef>
                <a:spcPts val="0"/>
              </a:spcBef>
              <a:spcAft>
                <a:spcPts val="0"/>
              </a:spcAft>
              <a:buNone/>
            </a:pPr>
            <a:r>
              <a:rPr lang="en-US" sz="1900" i="0" u="none" strike="noStrike" cap="none">
                <a:solidFill>
                  <a:srgbClr val="000000"/>
                </a:solidFill>
                <a:latin typeface="Nunito"/>
                <a:ea typeface="Nunito"/>
                <a:cs typeface="Nunito"/>
                <a:sym typeface="Nunito"/>
              </a:rPr>
              <a:t>Fries, Lorena (2000). Los derechos humanos de las mujeres: aportes y desafíos. en Facio, A., Fries, L., Pautassi, L., Valdez, A., Cantos, A., Salgado, </a:t>
            </a:r>
            <a:endParaRPr sz="1900">
              <a:latin typeface="Nunito"/>
              <a:ea typeface="Nunito"/>
              <a:cs typeface="Nunito"/>
              <a:sym typeface="Nunito"/>
            </a:endParaRPr>
          </a:p>
          <a:p>
            <a:pPr marL="0" marR="0" lvl="0" indent="0" algn="l" rtl="0">
              <a:lnSpc>
                <a:spcPct val="139958"/>
              </a:lnSpc>
              <a:spcBef>
                <a:spcPts val="0"/>
              </a:spcBef>
              <a:spcAft>
                <a:spcPts val="0"/>
              </a:spcAft>
              <a:buNone/>
            </a:pPr>
            <a:r>
              <a:rPr lang="en-US" sz="1900">
                <a:latin typeface="Nunito"/>
                <a:ea typeface="Nunito"/>
                <a:cs typeface="Nunito"/>
                <a:sym typeface="Nunito"/>
              </a:rPr>
              <a:t>Mingo, A. y Moreno, H. (2015). El ocioso intento de tapar el sol con un dedo: violencia de género en la universidad. Perfiles Educativos | vol. XXXVII, núm. 148, 2015 | IISUE-UNAM </a:t>
            </a:r>
            <a:endParaRPr sz="1900">
              <a:latin typeface="Nunito"/>
              <a:ea typeface="Nunito"/>
              <a:cs typeface="Nunito"/>
              <a:sym typeface="Nunito"/>
            </a:endParaRPr>
          </a:p>
          <a:p>
            <a:pPr marL="0" lvl="0" indent="0" algn="just" rtl="0">
              <a:lnSpc>
                <a:spcPct val="115000"/>
              </a:lnSpc>
              <a:spcBef>
                <a:spcPts val="1200"/>
              </a:spcBef>
              <a:spcAft>
                <a:spcPts val="0"/>
              </a:spcAft>
              <a:buNone/>
            </a:pPr>
            <a:r>
              <a:rPr lang="en-US" sz="1900">
                <a:latin typeface="Nunito"/>
                <a:ea typeface="Nunito"/>
                <a:cs typeface="Nunito"/>
                <a:sym typeface="Nunito"/>
              </a:rPr>
              <a:t>Oficina de la Abogacía General (2020). </a:t>
            </a:r>
            <a:r>
              <a:rPr lang="en-US" sz="1900" i="1">
                <a:highlight>
                  <a:srgbClr val="FFFFFF"/>
                </a:highlight>
                <a:latin typeface="Nunito"/>
                <a:ea typeface="Nunito"/>
                <a:cs typeface="Nunito"/>
                <a:sym typeface="Nunito"/>
              </a:rPr>
              <a:t>Cuarto Informe sobre la implementación del Protocolo para la Atención a Casos de Violencia de Género en la UNAM</a:t>
            </a:r>
            <a:r>
              <a:rPr lang="en-US" sz="1900">
                <a:highlight>
                  <a:srgbClr val="FFFFFF"/>
                </a:highlight>
                <a:latin typeface="Nunito"/>
                <a:ea typeface="Nunito"/>
                <a:cs typeface="Nunito"/>
                <a:sym typeface="Nunito"/>
              </a:rPr>
              <a:t>, 29 de agosto de 2016 al 21 de agosto de 2020. Obtenido de</a:t>
            </a:r>
            <a:r>
              <a:rPr lang="en-US" sz="1900">
                <a:solidFill>
                  <a:schemeClr val="hlink"/>
                </a:solidFill>
                <a:highlight>
                  <a:srgbClr val="FFFFFF"/>
                </a:highlight>
                <a:uFill>
                  <a:noFill/>
                </a:uFill>
                <a:latin typeface="Nunito"/>
                <a:ea typeface="Nunito"/>
                <a:cs typeface="Nunito"/>
                <a:sym typeface="Nunito"/>
                <a:hlinkClick r:id="rId4"/>
              </a:rPr>
              <a:t> </a:t>
            </a:r>
            <a:r>
              <a:rPr lang="en-US" sz="1900">
                <a:solidFill>
                  <a:srgbClr val="1155CC"/>
                </a:solidFill>
                <a:highlight>
                  <a:srgbClr val="FFFFFF"/>
                </a:highlight>
                <a:uFill>
                  <a:noFill/>
                </a:uFill>
                <a:latin typeface="Nunito"/>
                <a:ea typeface="Nunito"/>
                <a:cs typeface="Nunito"/>
                <a:sym typeface="Nunito"/>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https://igualdaddegenero.unam.mx</a:t>
            </a:r>
            <a:endParaRPr sz="1900">
              <a:solidFill>
                <a:srgbClr val="1155CC"/>
              </a:solidFill>
              <a:highlight>
                <a:srgbClr val="FFFFFF"/>
              </a:highlight>
              <a:latin typeface="Nunito"/>
              <a:ea typeface="Nunito"/>
              <a:cs typeface="Nunito"/>
              <a:sym typeface="Nunito"/>
            </a:endParaRPr>
          </a:p>
          <a:p>
            <a:pPr marL="0" lvl="0" indent="0" algn="just" rtl="0">
              <a:lnSpc>
                <a:spcPct val="115000"/>
              </a:lnSpc>
              <a:spcBef>
                <a:spcPts val="1200"/>
              </a:spcBef>
              <a:spcAft>
                <a:spcPts val="0"/>
              </a:spcAft>
              <a:buNone/>
            </a:pPr>
            <a:r>
              <a:rPr lang="en-US" sz="1900">
                <a:solidFill>
                  <a:srgbClr val="222222"/>
                </a:solidFill>
                <a:highlight>
                  <a:srgbClr val="FFFFFF"/>
                </a:highlight>
                <a:latin typeface="Nunito"/>
                <a:ea typeface="Nunito"/>
                <a:cs typeface="Nunito"/>
                <a:sym typeface="Nunito"/>
              </a:rPr>
              <a:t>Peluffo, S. M. (2011). Discriminación, violencia y hostigamiento sexual contra las mujeres estudiantes en la Universidad de Costa Rica. </a:t>
            </a:r>
            <a:r>
              <a:rPr lang="en-US" sz="1900" i="1">
                <a:solidFill>
                  <a:srgbClr val="222222"/>
                </a:solidFill>
                <a:highlight>
                  <a:srgbClr val="FFFFFF"/>
                </a:highlight>
                <a:latin typeface="Nunito"/>
                <a:ea typeface="Nunito"/>
                <a:cs typeface="Nunito"/>
                <a:sym typeface="Nunito"/>
              </a:rPr>
              <a:t>Reflexiones</a:t>
            </a:r>
            <a:r>
              <a:rPr lang="en-US" sz="1900">
                <a:solidFill>
                  <a:srgbClr val="222222"/>
                </a:solidFill>
                <a:highlight>
                  <a:srgbClr val="FFFFFF"/>
                </a:highlight>
                <a:latin typeface="Nunito"/>
                <a:ea typeface="Nunito"/>
                <a:cs typeface="Nunito"/>
                <a:sym typeface="Nunito"/>
              </a:rPr>
              <a:t>, </a:t>
            </a:r>
            <a:r>
              <a:rPr lang="en-US" sz="1900" i="1">
                <a:solidFill>
                  <a:srgbClr val="222222"/>
                </a:solidFill>
                <a:highlight>
                  <a:srgbClr val="FFFFFF"/>
                </a:highlight>
                <a:latin typeface="Nunito"/>
                <a:ea typeface="Nunito"/>
                <a:cs typeface="Nunito"/>
                <a:sym typeface="Nunito"/>
              </a:rPr>
              <a:t>90</a:t>
            </a:r>
            <a:r>
              <a:rPr lang="en-US" sz="1900">
                <a:solidFill>
                  <a:srgbClr val="222222"/>
                </a:solidFill>
                <a:highlight>
                  <a:srgbClr val="FFFFFF"/>
                </a:highlight>
                <a:latin typeface="Nunito"/>
                <a:ea typeface="Nunito"/>
                <a:cs typeface="Nunito"/>
                <a:sym typeface="Nunito"/>
              </a:rPr>
              <a:t>(1), 23. Obtenido de</a:t>
            </a:r>
            <a:r>
              <a:rPr lang="en-US" sz="1900">
                <a:solidFill>
                  <a:srgbClr val="222222"/>
                </a:solidFill>
                <a:highlight>
                  <a:srgbClr val="FFFFFF"/>
                </a:highlight>
                <a:uFill>
                  <a:noFill/>
                </a:uFill>
                <a:latin typeface="Nunito"/>
                <a:ea typeface="Nunito"/>
                <a:cs typeface="Nunito"/>
                <a:sym typeface="Nunito"/>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t>
            </a:r>
            <a:r>
              <a:rPr lang="en-US" sz="1900" u="sng">
                <a:solidFill>
                  <a:schemeClr val="hlink"/>
                </a:solidFill>
                <a:highlight>
                  <a:srgbClr val="FFFFFF"/>
                </a:highlight>
                <a:latin typeface="Nunito"/>
                <a:ea typeface="Nunito"/>
                <a:cs typeface="Nunito"/>
                <a:sym typeface="Nunito"/>
                <a:hlinkClick r:id="rId5"/>
              </a:rPr>
              <a:t>https://dialnet.unirioja.es/servlet/articulo?codigo=4796687</a:t>
            </a:r>
            <a:endParaRPr sz="1900" u="sng">
              <a:solidFill>
                <a:schemeClr val="hlink"/>
              </a:solidFill>
              <a:highlight>
                <a:srgbClr val="FFFFFF"/>
              </a:highlight>
              <a:latin typeface="Nunito"/>
              <a:ea typeface="Nunito"/>
              <a:cs typeface="Nunito"/>
              <a:sym typeface="Nunito"/>
            </a:endParaRPr>
          </a:p>
          <a:p>
            <a:pPr marL="0" lvl="0" indent="0" algn="just" rtl="0">
              <a:lnSpc>
                <a:spcPct val="115000"/>
              </a:lnSpc>
              <a:spcBef>
                <a:spcPts val="1200"/>
              </a:spcBef>
              <a:spcAft>
                <a:spcPts val="0"/>
              </a:spcAft>
              <a:buNone/>
            </a:pPr>
            <a:r>
              <a:rPr lang="en-US" sz="1900">
                <a:solidFill>
                  <a:srgbClr val="222222"/>
                </a:solidFill>
                <a:highlight>
                  <a:srgbClr val="FFFFFF"/>
                </a:highlight>
                <a:latin typeface="Nunito"/>
                <a:ea typeface="Nunito"/>
                <a:cs typeface="Nunito"/>
                <a:sym typeface="Nunito"/>
              </a:rPr>
              <a:t>Pérez, Moira (2019). Violencia epistémica: reflexiones entre lo invisible y lo ignorable. </a:t>
            </a:r>
            <a:r>
              <a:rPr lang="en-US" sz="1900" i="1">
                <a:solidFill>
                  <a:srgbClr val="222222"/>
                </a:solidFill>
                <a:highlight>
                  <a:srgbClr val="FFFFFF"/>
                </a:highlight>
                <a:latin typeface="Nunito"/>
                <a:ea typeface="Nunito"/>
                <a:cs typeface="Nunito"/>
                <a:sym typeface="Nunito"/>
              </a:rPr>
              <a:t>El lugar sin límites. Revista de Estudios y Políticas de Género</a:t>
            </a:r>
            <a:r>
              <a:rPr lang="en-US" sz="1900">
                <a:solidFill>
                  <a:srgbClr val="222222"/>
                </a:solidFill>
                <a:highlight>
                  <a:srgbClr val="FFFFFF"/>
                </a:highlight>
                <a:latin typeface="Nunito"/>
                <a:ea typeface="Nunito"/>
                <a:cs typeface="Nunito"/>
                <a:sym typeface="Nunito"/>
              </a:rPr>
              <a:t>, </a:t>
            </a:r>
            <a:r>
              <a:rPr lang="en-US" sz="1900" i="1">
                <a:solidFill>
                  <a:srgbClr val="222222"/>
                </a:solidFill>
                <a:highlight>
                  <a:srgbClr val="FFFFFF"/>
                </a:highlight>
                <a:latin typeface="Nunito"/>
                <a:ea typeface="Nunito"/>
                <a:cs typeface="Nunito"/>
                <a:sym typeface="Nunito"/>
              </a:rPr>
              <a:t>1</a:t>
            </a:r>
            <a:r>
              <a:rPr lang="en-US" sz="1900">
                <a:solidFill>
                  <a:srgbClr val="222222"/>
                </a:solidFill>
                <a:highlight>
                  <a:srgbClr val="FFFFFF"/>
                </a:highlight>
                <a:latin typeface="Nunito"/>
                <a:ea typeface="Nunito"/>
                <a:cs typeface="Nunito"/>
                <a:sym typeface="Nunito"/>
              </a:rPr>
              <a:t>(1), 81-98.</a:t>
            </a:r>
            <a:r>
              <a:rPr lang="en-US" sz="1900">
                <a:latin typeface="Nunito"/>
                <a:ea typeface="Nunito"/>
                <a:cs typeface="Nunito"/>
                <a:sym typeface="Nunito"/>
              </a:rPr>
              <a:t> </a:t>
            </a:r>
            <a:endParaRPr sz="1900">
              <a:latin typeface="Nunito"/>
              <a:ea typeface="Nunito"/>
              <a:cs typeface="Nunito"/>
              <a:sym typeface="Nunito"/>
            </a:endParaRPr>
          </a:p>
          <a:p>
            <a:pPr marL="0" lvl="0" indent="0" algn="just" rtl="0">
              <a:lnSpc>
                <a:spcPct val="115000"/>
              </a:lnSpc>
              <a:spcBef>
                <a:spcPts val="1500"/>
              </a:spcBef>
              <a:spcAft>
                <a:spcPts val="0"/>
              </a:spcAft>
              <a:buNone/>
            </a:pPr>
            <a:r>
              <a:rPr lang="en-US"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marL="0" marR="0" lvl="0" indent="0" algn="l" rtl="0">
              <a:lnSpc>
                <a:spcPct val="139958"/>
              </a:lnSpc>
              <a:spcBef>
                <a:spcPts val="1500"/>
              </a:spcBef>
              <a:spcAft>
                <a:spcPts val="0"/>
              </a:spcAft>
              <a:buNone/>
            </a:pPr>
            <a:endParaRPr sz="2200">
              <a:latin typeface="Nunito"/>
              <a:ea typeface="Nunito"/>
              <a:cs typeface="Nunito"/>
              <a:sym typeface="Nunito"/>
            </a:endParaRPr>
          </a:p>
          <a:p>
            <a:pPr marL="0" marR="0" lvl="0" indent="0" algn="l" rtl="0">
              <a:lnSpc>
                <a:spcPct val="139958"/>
              </a:lnSpc>
              <a:spcBef>
                <a:spcPts val="0"/>
              </a:spcBef>
              <a:spcAft>
                <a:spcPts val="0"/>
              </a:spcAft>
              <a:buNone/>
            </a:pPr>
            <a:endParaRPr sz="2200">
              <a:latin typeface="Nunito"/>
              <a:ea typeface="Nunito"/>
              <a:cs typeface="Nunito"/>
              <a:sym typeface="Nunito"/>
            </a:endParaRPr>
          </a:p>
          <a:p>
            <a:pPr marL="0" marR="0" lvl="0" indent="0" algn="l" rtl="0">
              <a:lnSpc>
                <a:spcPct val="139958"/>
              </a:lnSpc>
              <a:spcBef>
                <a:spcPts val="0"/>
              </a:spcBef>
              <a:spcAft>
                <a:spcPts val="0"/>
              </a:spcAft>
              <a:buNone/>
            </a:pPr>
            <a:endParaRPr sz="2200">
              <a:latin typeface="Nunito"/>
              <a:ea typeface="Nunito"/>
              <a:cs typeface="Nunito"/>
              <a:sym typeface="Nunito"/>
            </a:endParaRPr>
          </a:p>
          <a:p>
            <a:pPr marL="0" marR="0" lvl="0" indent="0" algn="l" rtl="0">
              <a:lnSpc>
                <a:spcPct val="139958"/>
              </a:lnSpc>
              <a:spcBef>
                <a:spcPts val="0"/>
              </a:spcBef>
              <a:spcAft>
                <a:spcPts val="0"/>
              </a:spcAft>
              <a:buNone/>
            </a:pPr>
            <a:endParaRPr sz="1200">
              <a:latin typeface="Nunito"/>
              <a:ea typeface="Nunito"/>
              <a:cs typeface="Nunito"/>
              <a:sym typeface="Nunito"/>
            </a:endParaRPr>
          </a:p>
          <a:p>
            <a:pPr marL="0" marR="0" lvl="0" indent="0" algn="l" rtl="0">
              <a:lnSpc>
                <a:spcPct val="139958"/>
              </a:lnSpc>
              <a:spcBef>
                <a:spcPts val="0"/>
              </a:spcBef>
              <a:spcAft>
                <a:spcPts val="0"/>
              </a:spcAft>
              <a:buNone/>
            </a:pPr>
            <a:endParaRPr sz="2200" i="0" u="none" strike="noStrike" cap="none">
              <a:solidFill>
                <a:srgbClr val="000000"/>
              </a:solidFill>
              <a:latin typeface="Nunito"/>
              <a:ea typeface="Nunito"/>
              <a:cs typeface="Nunito"/>
              <a:sym typeface="Nunito"/>
            </a:endParaRPr>
          </a:p>
          <a:p>
            <a:pPr marL="0" marR="0" lvl="0" indent="0" algn="l" rtl="0">
              <a:lnSpc>
                <a:spcPct val="139958"/>
              </a:lnSpc>
              <a:spcBef>
                <a:spcPts val="0"/>
              </a:spcBef>
              <a:spcAft>
                <a:spcPts val="0"/>
              </a:spcAft>
              <a:buNone/>
            </a:pPr>
            <a:endParaRPr sz="2200" i="0" u="none" strike="noStrike" cap="none">
              <a:solidFill>
                <a:srgbClr val="000000"/>
              </a:solidFill>
              <a:latin typeface="Nunito"/>
              <a:ea typeface="Nunito"/>
              <a:cs typeface="Nunito"/>
              <a:sym typeface="Nunito"/>
            </a:endParaRPr>
          </a:p>
          <a:p>
            <a:pPr marL="0" marR="0" lvl="0" indent="0" algn="l" rtl="0">
              <a:lnSpc>
                <a:spcPct val="139958"/>
              </a:lnSpc>
              <a:spcBef>
                <a:spcPts val="0"/>
              </a:spcBef>
              <a:spcAft>
                <a:spcPts val="0"/>
              </a:spcAft>
              <a:buNone/>
            </a:pPr>
            <a:endParaRPr sz="2200" i="0" u="none" strike="noStrike" cap="none">
              <a:solidFill>
                <a:srgbClr val="000000"/>
              </a:solidFill>
              <a:latin typeface="Nunito"/>
              <a:ea typeface="Nunito"/>
              <a:cs typeface="Nunito"/>
              <a:sym typeface="Nuni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05"/>
        <p:cNvGrpSpPr/>
        <p:nvPr/>
      </p:nvGrpSpPr>
      <p:grpSpPr>
        <a:xfrm>
          <a:off x="0" y="0"/>
          <a:ext cx="0" cy="0"/>
          <a:chOff x="0" y="0"/>
          <a:chExt cx="0" cy="0"/>
        </a:xfrm>
      </p:grpSpPr>
      <p:sp>
        <p:nvSpPr>
          <p:cNvPr id="106" name="Google Shape;106;p16"/>
          <p:cNvSpPr txBox="1"/>
          <p:nvPr/>
        </p:nvSpPr>
        <p:spPr>
          <a:xfrm>
            <a:off x="2712775" y="5432704"/>
            <a:ext cx="2903400" cy="1024800"/>
          </a:xfrm>
          <a:prstGeom prst="rect">
            <a:avLst/>
          </a:prstGeom>
          <a:noFill/>
          <a:ln>
            <a:noFill/>
          </a:ln>
        </p:spPr>
        <p:txBody>
          <a:bodyPr spcFirstLastPara="1" wrap="square" lIns="182850" tIns="182850" rIns="182850" bIns="182850" anchor="t" anchorCtr="0">
            <a:noAutofit/>
          </a:bodyPr>
          <a:lstStyle/>
          <a:p>
            <a:pPr marL="0" lvl="0" indent="0" algn="l" rtl="0">
              <a:lnSpc>
                <a:spcPct val="115000"/>
              </a:lnSpc>
              <a:spcBef>
                <a:spcPts val="0"/>
              </a:spcBef>
              <a:spcAft>
                <a:spcPts val="3200"/>
              </a:spcAft>
              <a:buNone/>
            </a:pPr>
            <a:r>
              <a:rPr lang="en-US" sz="1600">
                <a:solidFill>
                  <a:srgbClr val="FFFFFF"/>
                </a:solidFill>
                <a:latin typeface="Roboto"/>
                <a:ea typeface="Roboto"/>
                <a:cs typeface="Roboto"/>
                <a:sym typeface="Roboto"/>
              </a:rPr>
              <a:t>Lorem ipsum dolor sit amet, consectetur adipiscing elit, sed do eiusmod tempor.</a:t>
            </a:r>
            <a:endParaRPr sz="2200">
              <a:solidFill>
                <a:srgbClr val="FFFFFF"/>
              </a:solidFill>
              <a:latin typeface="Roboto"/>
              <a:ea typeface="Roboto"/>
              <a:cs typeface="Roboto"/>
              <a:sym typeface="Roboto"/>
            </a:endParaRPr>
          </a:p>
        </p:txBody>
      </p:sp>
      <p:grpSp>
        <p:nvGrpSpPr>
          <p:cNvPr id="107" name="Google Shape;107;p16"/>
          <p:cNvGrpSpPr/>
          <p:nvPr/>
        </p:nvGrpSpPr>
        <p:grpSpPr>
          <a:xfrm>
            <a:off x="1719357" y="1722840"/>
            <a:ext cx="6975815" cy="6841305"/>
            <a:chOff x="2744034" y="1146343"/>
            <a:chExt cx="1827900" cy="2399700"/>
          </a:xfrm>
        </p:grpSpPr>
        <p:sp>
          <p:nvSpPr>
            <p:cNvPr id="108" name="Google Shape;108;p16"/>
            <p:cNvSpPr/>
            <p:nvPr/>
          </p:nvSpPr>
          <p:spPr>
            <a:xfrm rot="-5400000">
              <a:off x="2458134" y="1432243"/>
              <a:ext cx="2399700" cy="1827900"/>
            </a:xfrm>
            <a:prstGeom prst="rightArrowCallout">
              <a:avLst>
                <a:gd name="adj1" fmla="val 9283"/>
                <a:gd name="adj2" fmla="val 13570"/>
                <a:gd name="adj3" fmla="val 16082"/>
                <a:gd name="adj4" fmla="val 81236"/>
              </a:avLst>
            </a:prstGeom>
            <a:solidFill>
              <a:srgbClr val="D686E4"/>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a:p>
          </p:txBody>
        </p:sp>
        <p:sp>
          <p:nvSpPr>
            <p:cNvPr id="109" name="Google Shape;109;p16"/>
            <p:cNvSpPr/>
            <p:nvPr/>
          </p:nvSpPr>
          <p:spPr>
            <a:xfrm flipH="1">
              <a:off x="2832600" y="1686400"/>
              <a:ext cx="1649400" cy="1769700"/>
            </a:xfrm>
            <a:prstGeom prst="snip1Rect">
              <a:avLst>
                <a:gd name="adj" fmla="val 0"/>
              </a:avLst>
            </a:prstGeom>
            <a:solidFill>
              <a:srgbClr val="701C7F"/>
            </a:solidFill>
            <a:ln>
              <a:noFill/>
            </a:ln>
          </p:spPr>
          <p:txBody>
            <a:bodyPr spcFirstLastPara="1" wrap="square" lIns="182850" tIns="182850" rIns="182850" bIns="182850" anchor="ctr" anchorCtr="0">
              <a:noAutofit/>
            </a:bodyPr>
            <a:lstStyle/>
            <a:p>
              <a:pPr marL="0" lvl="0" indent="0" algn="l" rtl="0">
                <a:lnSpc>
                  <a:spcPct val="115000"/>
                </a:lnSpc>
                <a:spcBef>
                  <a:spcPts val="0"/>
                </a:spcBef>
                <a:spcAft>
                  <a:spcPts val="0"/>
                </a:spcAft>
                <a:buNone/>
              </a:pPr>
              <a:endParaRPr sz="2200" b="1"/>
            </a:p>
            <a:p>
              <a:pPr marL="0" lvl="0" indent="0" algn="l" rtl="0">
                <a:lnSpc>
                  <a:spcPct val="115000"/>
                </a:lnSpc>
                <a:spcBef>
                  <a:spcPts val="0"/>
                </a:spcBef>
                <a:spcAft>
                  <a:spcPts val="0"/>
                </a:spcAft>
                <a:buNone/>
              </a:pPr>
              <a:endParaRPr sz="2200" b="1"/>
            </a:p>
            <a:p>
              <a:pPr marL="0" lvl="0" indent="0" algn="l" rtl="0">
                <a:lnSpc>
                  <a:spcPct val="115000"/>
                </a:lnSpc>
                <a:spcBef>
                  <a:spcPts val="0"/>
                </a:spcBef>
                <a:spcAft>
                  <a:spcPts val="0"/>
                </a:spcAft>
                <a:buNone/>
              </a:pPr>
              <a:endParaRPr sz="2200" b="1"/>
            </a:p>
            <a:p>
              <a:pPr marL="0" lvl="0" indent="0" algn="l" rtl="0">
                <a:lnSpc>
                  <a:spcPct val="115000"/>
                </a:lnSpc>
                <a:spcBef>
                  <a:spcPts val="0"/>
                </a:spcBef>
                <a:spcAft>
                  <a:spcPts val="0"/>
                </a:spcAft>
                <a:buNone/>
              </a:pPr>
              <a:r>
                <a:rPr lang="en-US" sz="2300">
                  <a:solidFill>
                    <a:schemeClr val="lt1"/>
                  </a:solidFill>
                  <a:latin typeface="Nunito"/>
                  <a:ea typeface="Nunito"/>
                  <a:cs typeface="Nunito"/>
                  <a:sym typeface="Nunito"/>
                </a:rPr>
                <a:t>•Relación de tipo íntima, incluidos el compañero, familiares y amigos.</a:t>
              </a:r>
              <a:endParaRPr sz="2300">
                <a:solidFill>
                  <a:schemeClr val="lt1"/>
                </a:solidFill>
                <a:latin typeface="Nunito"/>
                <a:ea typeface="Nunito"/>
                <a:cs typeface="Nunito"/>
                <a:sym typeface="Nunito"/>
              </a:endParaRPr>
            </a:p>
            <a:p>
              <a:pPr marL="0" lvl="0" indent="0" algn="l" rtl="0">
                <a:lnSpc>
                  <a:spcPct val="115000"/>
                </a:lnSpc>
                <a:spcBef>
                  <a:spcPts val="0"/>
                </a:spcBef>
                <a:spcAft>
                  <a:spcPts val="0"/>
                </a:spcAft>
                <a:buNone/>
              </a:pPr>
              <a:r>
                <a:rPr lang="en-US" sz="2300">
                  <a:solidFill>
                    <a:schemeClr val="lt1"/>
                  </a:solidFill>
                  <a:latin typeface="Nunito"/>
                  <a:ea typeface="Nunito"/>
                  <a:cs typeface="Nunito"/>
                  <a:sym typeface="Nunito"/>
                </a:rPr>
                <a:t>•Este espacio no como un lugar físico donde se manifiesta, sino por la relación con quien la ejerce.</a:t>
              </a:r>
              <a:endParaRPr sz="2300">
                <a:solidFill>
                  <a:schemeClr val="lt1"/>
                </a:solidFill>
                <a:latin typeface="Nunito"/>
                <a:ea typeface="Nunito"/>
                <a:cs typeface="Nunito"/>
                <a:sym typeface="Nunito"/>
              </a:endParaRPr>
            </a:p>
            <a:p>
              <a:pPr marL="0" lvl="0" indent="0" algn="l" rtl="0">
                <a:lnSpc>
                  <a:spcPct val="115000"/>
                </a:lnSpc>
                <a:spcBef>
                  <a:spcPts val="0"/>
                </a:spcBef>
                <a:spcAft>
                  <a:spcPts val="0"/>
                </a:spcAft>
                <a:buNone/>
              </a:pPr>
              <a:r>
                <a:rPr lang="en-US" sz="2300">
                  <a:solidFill>
                    <a:schemeClr val="lt1"/>
                  </a:solidFill>
                  <a:latin typeface="Nunito"/>
                  <a:ea typeface="Nunito"/>
                  <a:cs typeface="Nunito"/>
                  <a:sym typeface="Nunito"/>
                </a:rPr>
                <a:t>•Física, Psicológica, Sexual y Económica.</a:t>
              </a:r>
              <a:endParaRPr sz="2300">
                <a:solidFill>
                  <a:schemeClr val="lt1"/>
                </a:solidFill>
                <a:latin typeface="Nunito"/>
                <a:ea typeface="Nunito"/>
                <a:cs typeface="Nunito"/>
                <a:sym typeface="Nunito"/>
              </a:endParaRPr>
            </a:p>
            <a:p>
              <a:pPr marL="0" lvl="0" indent="0" algn="l" rtl="0">
                <a:lnSpc>
                  <a:spcPct val="115000"/>
                </a:lnSpc>
                <a:spcBef>
                  <a:spcPts val="0"/>
                </a:spcBef>
                <a:spcAft>
                  <a:spcPts val="0"/>
                </a:spcAft>
                <a:buNone/>
              </a:pPr>
              <a:endParaRPr sz="2300">
                <a:solidFill>
                  <a:schemeClr val="lt1"/>
                </a:solidFill>
                <a:latin typeface="Nunito"/>
                <a:ea typeface="Nunito"/>
                <a:cs typeface="Nunito"/>
                <a:sym typeface="Nunito"/>
              </a:endParaRPr>
            </a:p>
          </p:txBody>
        </p:sp>
        <p:sp>
          <p:nvSpPr>
            <p:cNvPr id="110" name="Google Shape;110;p16"/>
            <p:cNvSpPr txBox="1"/>
            <p:nvPr/>
          </p:nvSpPr>
          <p:spPr>
            <a:xfrm>
              <a:off x="2966450" y="1795519"/>
              <a:ext cx="1383000" cy="512100"/>
            </a:xfrm>
            <a:prstGeom prst="rect">
              <a:avLst/>
            </a:prstGeom>
            <a:noFill/>
            <a:ln>
              <a:noFill/>
            </a:ln>
          </p:spPr>
          <p:txBody>
            <a:bodyPr spcFirstLastPara="1" wrap="square" lIns="182850" tIns="182850" rIns="182850" bIns="182850" anchor="t" anchorCtr="0">
              <a:noAutofit/>
            </a:bodyPr>
            <a:lstStyle/>
            <a:p>
              <a:pPr marL="0" lvl="0" indent="0" algn="ctr" rtl="0">
                <a:lnSpc>
                  <a:spcPct val="115000"/>
                </a:lnSpc>
                <a:spcBef>
                  <a:spcPts val="0"/>
                </a:spcBef>
                <a:spcAft>
                  <a:spcPts val="0"/>
                </a:spcAft>
                <a:buNone/>
              </a:pPr>
              <a:r>
                <a:rPr lang="en-US" sz="2200" b="1">
                  <a:solidFill>
                    <a:srgbClr val="FFFFFF"/>
                  </a:solidFill>
                  <a:latin typeface="Nunito"/>
                  <a:ea typeface="Nunito"/>
                  <a:cs typeface="Nunito"/>
                  <a:sym typeface="Nunito"/>
                </a:rPr>
                <a:t>ÁMBITO PRIVADO</a:t>
              </a:r>
              <a:endParaRPr sz="1600">
                <a:solidFill>
                  <a:srgbClr val="FFFFFF"/>
                </a:solidFill>
                <a:latin typeface="Nunito"/>
                <a:ea typeface="Nunito"/>
                <a:cs typeface="Nunito"/>
                <a:sym typeface="Nunito"/>
              </a:endParaRPr>
            </a:p>
          </p:txBody>
        </p:sp>
      </p:grpSp>
      <p:grpSp>
        <p:nvGrpSpPr>
          <p:cNvPr id="111" name="Google Shape;111;p16"/>
          <p:cNvGrpSpPr/>
          <p:nvPr/>
        </p:nvGrpSpPr>
        <p:grpSpPr>
          <a:xfrm>
            <a:off x="8998413" y="3059903"/>
            <a:ext cx="7608085" cy="6841305"/>
            <a:chOff x="4572084" y="1597469"/>
            <a:chExt cx="1827900" cy="2399700"/>
          </a:xfrm>
        </p:grpSpPr>
        <p:sp>
          <p:nvSpPr>
            <p:cNvPr id="112" name="Google Shape;112;p16"/>
            <p:cNvSpPr/>
            <p:nvPr/>
          </p:nvSpPr>
          <p:spPr>
            <a:xfrm rot="5400000">
              <a:off x="4286184" y="1883369"/>
              <a:ext cx="2399700" cy="1827900"/>
            </a:xfrm>
            <a:prstGeom prst="rightArrowCallout">
              <a:avLst>
                <a:gd name="adj1" fmla="val 9283"/>
                <a:gd name="adj2" fmla="val 13570"/>
                <a:gd name="adj3" fmla="val 16082"/>
                <a:gd name="adj4" fmla="val 81236"/>
              </a:avLst>
            </a:prstGeom>
            <a:solidFill>
              <a:srgbClr val="55156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a:p>
          </p:txBody>
        </p:sp>
        <p:sp>
          <p:nvSpPr>
            <p:cNvPr id="113" name="Google Shape;113;p16"/>
            <p:cNvSpPr/>
            <p:nvPr/>
          </p:nvSpPr>
          <p:spPr>
            <a:xfrm rot="10800000" flipH="1">
              <a:off x="4662018" y="1687411"/>
              <a:ext cx="1649400" cy="1769700"/>
            </a:xfrm>
            <a:prstGeom prst="snip1Rect">
              <a:avLst>
                <a:gd name="adj" fmla="val 0"/>
              </a:avLst>
            </a:prstGeom>
            <a:solidFill>
              <a:srgbClr val="701C7F"/>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a:p>
          </p:txBody>
        </p:sp>
        <p:sp>
          <p:nvSpPr>
            <p:cNvPr id="114" name="Google Shape;114;p16"/>
            <p:cNvSpPr txBox="1"/>
            <p:nvPr/>
          </p:nvSpPr>
          <p:spPr>
            <a:xfrm>
              <a:off x="4794425" y="1795520"/>
              <a:ext cx="1383000" cy="1476000"/>
            </a:xfrm>
            <a:prstGeom prst="rect">
              <a:avLst/>
            </a:prstGeom>
            <a:noFill/>
            <a:ln>
              <a:noFill/>
            </a:ln>
          </p:spPr>
          <p:txBody>
            <a:bodyPr spcFirstLastPara="1" wrap="square" lIns="182850" tIns="182850" rIns="182850" bIns="182850" anchor="t" anchorCtr="0">
              <a:noAutofit/>
            </a:bodyPr>
            <a:lstStyle/>
            <a:p>
              <a:pPr marL="0" lvl="0" indent="0" algn="l" rtl="0">
                <a:lnSpc>
                  <a:spcPct val="115000"/>
                </a:lnSpc>
                <a:spcBef>
                  <a:spcPts val="0"/>
                </a:spcBef>
                <a:spcAft>
                  <a:spcPts val="0"/>
                </a:spcAft>
                <a:buNone/>
              </a:pPr>
              <a:r>
                <a:rPr lang="en-US" sz="2300" b="1">
                  <a:solidFill>
                    <a:srgbClr val="FFFFFF"/>
                  </a:solidFill>
                  <a:latin typeface="Nunito"/>
                  <a:ea typeface="Nunito"/>
                  <a:cs typeface="Nunito"/>
                  <a:sym typeface="Nunito"/>
                </a:rPr>
                <a:t>                 ÁMBITO PÚBLICO</a:t>
              </a:r>
              <a:endParaRPr sz="1700">
                <a:solidFill>
                  <a:srgbClr val="FFFFFF"/>
                </a:solidFill>
                <a:latin typeface="Nunito"/>
                <a:ea typeface="Nunito"/>
                <a:cs typeface="Nunito"/>
                <a:sym typeface="Nunito"/>
              </a:endParaRPr>
            </a:p>
            <a:p>
              <a:pPr marL="0" lvl="0" indent="0" algn="ctr" rtl="0">
                <a:lnSpc>
                  <a:spcPct val="115000"/>
                </a:lnSpc>
                <a:spcBef>
                  <a:spcPts val="0"/>
                </a:spcBef>
                <a:spcAft>
                  <a:spcPts val="3200"/>
                </a:spcAft>
                <a:buNone/>
              </a:pPr>
              <a:endParaRPr sz="1600">
                <a:solidFill>
                  <a:srgbClr val="FFFFFF"/>
                </a:solidFill>
              </a:endParaRPr>
            </a:p>
          </p:txBody>
        </p:sp>
      </p:grpSp>
      <p:sp>
        <p:nvSpPr>
          <p:cNvPr id="115" name="Google Shape;115;p16"/>
          <p:cNvSpPr txBox="1"/>
          <p:nvPr/>
        </p:nvSpPr>
        <p:spPr>
          <a:xfrm>
            <a:off x="9680975" y="4524250"/>
            <a:ext cx="6293400" cy="4610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300" b="1">
                <a:solidFill>
                  <a:schemeClr val="lt1"/>
                </a:solidFill>
              </a:rPr>
              <a:t>•</a:t>
            </a:r>
            <a:r>
              <a:rPr lang="en-US" sz="2300">
                <a:solidFill>
                  <a:schemeClr val="lt1"/>
                </a:solidFill>
                <a:latin typeface="Nunito"/>
                <a:ea typeface="Nunito"/>
                <a:cs typeface="Nunito"/>
                <a:sym typeface="Nunito"/>
              </a:rPr>
              <a:t>Perpetrada por cualquier persona, desconocidos principalmente.</a:t>
            </a:r>
            <a:endParaRPr sz="2300">
              <a:solidFill>
                <a:schemeClr val="lt1"/>
              </a:solidFill>
              <a:latin typeface="Nunito"/>
              <a:ea typeface="Nunito"/>
              <a:cs typeface="Nunito"/>
              <a:sym typeface="Nunito"/>
            </a:endParaRPr>
          </a:p>
          <a:p>
            <a:pPr marL="0" lvl="0" indent="0" algn="l" rtl="0">
              <a:lnSpc>
                <a:spcPct val="115000"/>
              </a:lnSpc>
              <a:spcBef>
                <a:spcPts val="0"/>
              </a:spcBef>
              <a:spcAft>
                <a:spcPts val="0"/>
              </a:spcAft>
              <a:buNone/>
            </a:pPr>
            <a:r>
              <a:rPr lang="en-US" sz="2300">
                <a:solidFill>
                  <a:schemeClr val="lt1"/>
                </a:solidFill>
                <a:latin typeface="Nunito"/>
                <a:ea typeface="Nunito"/>
                <a:cs typeface="Nunito"/>
                <a:sym typeface="Nunito"/>
              </a:rPr>
              <a:t>•Lugar de trabajo, así como en instituciones educativas, establecimientos de salud, centros de recreación, medios de transporte, vía pública</a:t>
            </a:r>
            <a:endParaRPr sz="2300">
              <a:solidFill>
                <a:schemeClr val="lt1"/>
              </a:solidFill>
              <a:latin typeface="Nunito"/>
              <a:ea typeface="Nunito"/>
              <a:cs typeface="Nunito"/>
              <a:sym typeface="Nunito"/>
            </a:endParaRPr>
          </a:p>
          <a:p>
            <a:pPr marL="0" lvl="0" indent="0" algn="l" rtl="0">
              <a:lnSpc>
                <a:spcPct val="115000"/>
              </a:lnSpc>
              <a:spcBef>
                <a:spcPts val="0"/>
              </a:spcBef>
              <a:spcAft>
                <a:spcPts val="0"/>
              </a:spcAft>
              <a:buNone/>
            </a:pPr>
            <a:r>
              <a:rPr lang="en-US" sz="2300">
                <a:solidFill>
                  <a:schemeClr val="lt1"/>
                </a:solidFill>
                <a:latin typeface="Nunito"/>
                <a:ea typeface="Nunito"/>
                <a:cs typeface="Nunito"/>
                <a:sym typeface="Nunito"/>
              </a:rPr>
              <a:t>•Violación, abuso sexual, intimidación, trata de personas, prostitución forzada, acoso sexual y prácticas discriminatorias.</a:t>
            </a:r>
            <a:endParaRPr sz="2300">
              <a:solidFill>
                <a:schemeClr val="lt1"/>
              </a:solidFill>
              <a:latin typeface="Nunito"/>
              <a:ea typeface="Nunito"/>
              <a:cs typeface="Nunito"/>
              <a:sym typeface="Nunito"/>
            </a:endParaRPr>
          </a:p>
          <a:p>
            <a:pPr marL="0" lvl="0" indent="0" algn="l" rtl="0">
              <a:lnSpc>
                <a:spcPct val="115000"/>
              </a:lnSpc>
              <a:spcBef>
                <a:spcPts val="0"/>
              </a:spcBef>
              <a:spcAft>
                <a:spcPts val="0"/>
              </a:spcAft>
              <a:buNone/>
            </a:pPr>
            <a:endParaRPr sz="2300" b="1">
              <a:solidFill>
                <a:schemeClr val="lt1"/>
              </a:solidFill>
              <a:latin typeface="Nunito"/>
              <a:ea typeface="Nunito"/>
              <a:cs typeface="Nunito"/>
              <a:sym typeface="Nunito"/>
            </a:endParaRPr>
          </a:p>
          <a:p>
            <a:pPr marL="0" lvl="0" indent="0" algn="l" rtl="0">
              <a:lnSpc>
                <a:spcPct val="115000"/>
              </a:lnSpc>
              <a:spcBef>
                <a:spcPts val="0"/>
              </a:spcBef>
              <a:spcAft>
                <a:spcPts val="0"/>
              </a:spcAft>
              <a:buNone/>
            </a:pPr>
            <a:endParaRPr sz="2300" b="1"/>
          </a:p>
        </p:txBody>
      </p:sp>
      <p:sp>
        <p:nvSpPr>
          <p:cNvPr id="116" name="Google Shape;116;p16"/>
          <p:cNvSpPr txBox="1"/>
          <p:nvPr/>
        </p:nvSpPr>
        <p:spPr>
          <a:xfrm>
            <a:off x="2907225" y="507100"/>
            <a:ext cx="13370700" cy="908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700" b="1">
                <a:solidFill>
                  <a:srgbClr val="762EB1"/>
                </a:solidFill>
                <a:latin typeface="Nunito"/>
                <a:ea typeface="Nunito"/>
                <a:cs typeface="Nunito"/>
                <a:sym typeface="Nunito"/>
              </a:rPr>
              <a:t>Ámbitos donde la VG  tiene lugar</a:t>
            </a:r>
            <a:endParaRPr sz="3400" b="1">
              <a:latin typeface="Nunito"/>
              <a:ea typeface="Nunito"/>
              <a:cs typeface="Nunito"/>
              <a:sym typeface="Nunito"/>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17"/>
          <p:cNvPicPr preferRelativeResize="0"/>
          <p:nvPr/>
        </p:nvPicPr>
        <p:blipFill>
          <a:blip r:embed="rId3">
            <a:alphaModFix/>
          </a:blip>
          <a:stretch>
            <a:fillRect/>
          </a:stretch>
        </p:blipFill>
        <p:spPr>
          <a:xfrm>
            <a:off x="378175" y="284675"/>
            <a:ext cx="17396676" cy="9185951"/>
          </a:xfrm>
          <a:prstGeom prst="rect">
            <a:avLst/>
          </a:prstGeom>
          <a:noFill/>
          <a:ln>
            <a:noFill/>
          </a:ln>
        </p:spPr>
      </p:pic>
      <p:sp>
        <p:nvSpPr>
          <p:cNvPr id="122" name="Google Shape;122;p17"/>
          <p:cNvSpPr txBox="1"/>
          <p:nvPr/>
        </p:nvSpPr>
        <p:spPr>
          <a:xfrm>
            <a:off x="1903250" y="9470625"/>
            <a:ext cx="4389300" cy="492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000">
                <a:solidFill>
                  <a:srgbClr val="632E62"/>
                </a:solidFill>
                <a:latin typeface="Nunito"/>
                <a:ea typeface="Nunito"/>
                <a:cs typeface="Nunito"/>
                <a:sym typeface="Nunito"/>
              </a:rPr>
              <a:t>Fuente: INEGI, ENDIREH, </a:t>
            </a:r>
            <a:r>
              <a:rPr lang="en-US" sz="1800">
                <a:solidFill>
                  <a:srgbClr val="632E62"/>
                </a:solidFill>
                <a:latin typeface="Nunito"/>
                <a:ea typeface="Nunito"/>
                <a:cs typeface="Nunito"/>
                <a:sym typeface="Nunito"/>
              </a:rPr>
              <a:t>201</a:t>
            </a:r>
            <a:r>
              <a:rPr lang="en-US" sz="2000">
                <a:solidFill>
                  <a:srgbClr val="632E62"/>
                </a:solidFill>
                <a:latin typeface="Nunito"/>
                <a:ea typeface="Nunito"/>
                <a:cs typeface="Nunito"/>
                <a:sym typeface="Nunito"/>
              </a:rPr>
              <a:t>u</a:t>
            </a:r>
            <a:r>
              <a:rPr lang="en-US" sz="1800">
                <a:solidFill>
                  <a:srgbClr val="632E62"/>
                </a:solidFill>
                <a:latin typeface="Nunito"/>
                <a:ea typeface="Nunito"/>
                <a:cs typeface="Nunito"/>
                <a:sym typeface="Nunito"/>
              </a:rPr>
              <a:t>6</a:t>
            </a:r>
            <a:endParaRPr sz="1800">
              <a:solidFill>
                <a:srgbClr val="632E62"/>
              </a:solidFill>
              <a:latin typeface="Nunito"/>
              <a:ea typeface="Nunito"/>
              <a:cs typeface="Nunito"/>
              <a:sym typeface="Nuni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8"/>
          <p:cNvSpPr txBox="1"/>
          <p:nvPr/>
        </p:nvSpPr>
        <p:spPr>
          <a:xfrm>
            <a:off x="2932500" y="1417025"/>
            <a:ext cx="2729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sp>
        <p:nvSpPr>
          <p:cNvPr id="128" name="Google Shape;128;p18"/>
          <p:cNvSpPr txBox="1"/>
          <p:nvPr/>
        </p:nvSpPr>
        <p:spPr>
          <a:xfrm>
            <a:off x="3311650" y="681850"/>
            <a:ext cx="11955300" cy="969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5100">
                <a:solidFill>
                  <a:srgbClr val="762EB1"/>
                </a:solidFill>
                <a:latin typeface="Nunito"/>
                <a:ea typeface="Nunito"/>
                <a:cs typeface="Nunito"/>
                <a:sym typeface="Nunito"/>
              </a:rPr>
              <a:t>Modalidades de VG</a:t>
            </a:r>
            <a:endParaRPr sz="3700">
              <a:latin typeface="Nunito"/>
              <a:ea typeface="Nunito"/>
              <a:cs typeface="Nunito"/>
              <a:sym typeface="Nunito"/>
            </a:endParaRPr>
          </a:p>
        </p:txBody>
      </p:sp>
      <p:sp>
        <p:nvSpPr>
          <p:cNvPr id="129" name="Google Shape;129;p18"/>
          <p:cNvSpPr txBox="1"/>
          <p:nvPr/>
        </p:nvSpPr>
        <p:spPr>
          <a:xfrm>
            <a:off x="2427075" y="2146475"/>
            <a:ext cx="5990100" cy="3178500"/>
          </a:xfrm>
          <a:prstGeom prst="rect">
            <a:avLst/>
          </a:prstGeom>
          <a:solidFill>
            <a:srgbClr val="761E86"/>
          </a:solid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500">
                <a:solidFill>
                  <a:srgbClr val="FFFFFF"/>
                </a:solidFill>
                <a:latin typeface="Nunito"/>
                <a:ea typeface="Nunito"/>
                <a:cs typeface="Nunito"/>
                <a:sym typeface="Nunito"/>
              </a:rPr>
              <a:t>Física: Acciones de agresión en las que se utiliza la fuerza corporal  directa o por medio de cualquier objeto, arma o sustancia con la que se causa  daño, sufrimiento físico, lesiones o enfermedad a una mujer.  </a:t>
            </a:r>
            <a:endParaRPr sz="2500">
              <a:solidFill>
                <a:srgbClr val="FFFFFF"/>
              </a:solidFill>
              <a:latin typeface="Nunito"/>
              <a:ea typeface="Nunito"/>
              <a:cs typeface="Nunito"/>
              <a:sym typeface="Nunito"/>
            </a:endParaRPr>
          </a:p>
          <a:p>
            <a:pPr marL="0" lvl="0" indent="0" algn="l" rtl="0">
              <a:spcBef>
                <a:spcPts val="0"/>
              </a:spcBef>
              <a:spcAft>
                <a:spcPts val="0"/>
              </a:spcAft>
              <a:buNone/>
            </a:pPr>
            <a:endParaRPr sz="2200">
              <a:latin typeface="Nunito"/>
              <a:ea typeface="Nunito"/>
              <a:cs typeface="Nunito"/>
              <a:sym typeface="Nunito"/>
            </a:endParaRPr>
          </a:p>
        </p:txBody>
      </p:sp>
      <p:sp>
        <p:nvSpPr>
          <p:cNvPr id="130" name="Google Shape;130;p18"/>
          <p:cNvSpPr txBox="1"/>
          <p:nvPr/>
        </p:nvSpPr>
        <p:spPr>
          <a:xfrm>
            <a:off x="9504125" y="2254925"/>
            <a:ext cx="5990100" cy="2959200"/>
          </a:xfrm>
          <a:prstGeom prst="rect">
            <a:avLst/>
          </a:prstGeom>
          <a:solidFill>
            <a:srgbClr val="C27BA0"/>
          </a:solid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700">
                <a:solidFill>
                  <a:schemeClr val="lt1"/>
                </a:solidFill>
                <a:latin typeface="Nunito"/>
                <a:ea typeface="Nunito"/>
                <a:cs typeface="Nunito"/>
                <a:sym typeface="Nunito"/>
              </a:rPr>
              <a:t>Sexual:  humillación  sexual, prostitución forzada y la denegación del derecho a hacer uso de  métodos de planificación familiar o a adoptar  medidas de protección contra ITS.</a:t>
            </a:r>
            <a:endParaRPr sz="2700">
              <a:solidFill>
                <a:schemeClr val="lt1"/>
              </a:solidFill>
              <a:latin typeface="Nunito"/>
              <a:ea typeface="Nunito"/>
              <a:cs typeface="Nunito"/>
              <a:sym typeface="Nunito"/>
            </a:endParaRPr>
          </a:p>
          <a:p>
            <a:pPr marL="0" lvl="0" indent="0" algn="l" rtl="0">
              <a:spcBef>
                <a:spcPts val="0"/>
              </a:spcBef>
              <a:spcAft>
                <a:spcPts val="0"/>
              </a:spcAft>
              <a:buNone/>
            </a:pPr>
            <a:endParaRPr sz="2500">
              <a:solidFill>
                <a:schemeClr val="lt1"/>
              </a:solidFill>
              <a:latin typeface="Nunito"/>
              <a:ea typeface="Nunito"/>
              <a:cs typeface="Nunito"/>
              <a:sym typeface="Nunito"/>
            </a:endParaRPr>
          </a:p>
        </p:txBody>
      </p:sp>
      <p:sp>
        <p:nvSpPr>
          <p:cNvPr id="131" name="Google Shape;131;p18"/>
          <p:cNvSpPr txBox="1"/>
          <p:nvPr/>
        </p:nvSpPr>
        <p:spPr>
          <a:xfrm>
            <a:off x="2427075" y="5713800"/>
            <a:ext cx="6091200" cy="3103200"/>
          </a:xfrm>
          <a:prstGeom prst="rect">
            <a:avLst/>
          </a:prstGeom>
          <a:solidFill>
            <a:schemeClr val="dk1"/>
          </a:solid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400">
                <a:solidFill>
                  <a:schemeClr val="lt1"/>
                </a:solidFill>
                <a:latin typeface="Nunito"/>
                <a:ea typeface="Nunito"/>
                <a:cs typeface="Nunito"/>
                <a:sym typeface="Nunito"/>
              </a:rPr>
              <a:t>Económica: Acciones u omisiones qué repercuten en el uso, goce,  disponibilidad o accesibilidad de una mujer a los bienes materiales que le pertenecen por derecho, por vínculo matrimonial o unión de hecho, por capacidad  o por herencia</a:t>
            </a:r>
            <a:endParaRPr sz="2400">
              <a:solidFill>
                <a:schemeClr val="lt1"/>
              </a:solidFill>
              <a:latin typeface="Nunito"/>
              <a:ea typeface="Nunito"/>
              <a:cs typeface="Nunito"/>
              <a:sym typeface="Nunito"/>
            </a:endParaRPr>
          </a:p>
          <a:p>
            <a:pPr marL="0" lvl="0" indent="0" algn="l" rtl="0">
              <a:spcBef>
                <a:spcPts val="0"/>
              </a:spcBef>
              <a:spcAft>
                <a:spcPts val="0"/>
              </a:spcAft>
              <a:buNone/>
            </a:pPr>
            <a:endParaRPr sz="2400">
              <a:solidFill>
                <a:schemeClr val="lt1"/>
              </a:solidFill>
              <a:latin typeface="Nunito"/>
              <a:ea typeface="Nunito"/>
              <a:cs typeface="Nunito"/>
              <a:sym typeface="Nunito"/>
            </a:endParaRPr>
          </a:p>
        </p:txBody>
      </p:sp>
      <p:sp>
        <p:nvSpPr>
          <p:cNvPr id="132" name="Google Shape;132;p18"/>
          <p:cNvSpPr txBox="1"/>
          <p:nvPr/>
        </p:nvSpPr>
        <p:spPr>
          <a:xfrm>
            <a:off x="9504125" y="5947800"/>
            <a:ext cx="6091200" cy="2869200"/>
          </a:xfrm>
          <a:prstGeom prst="rect">
            <a:avLst/>
          </a:prstGeom>
          <a:solidFill>
            <a:srgbClr val="D9D2E9"/>
          </a:solid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3400">
                <a:latin typeface="Nunito"/>
                <a:ea typeface="Nunito"/>
                <a:cs typeface="Nunito"/>
                <a:sym typeface="Nunito"/>
              </a:rPr>
              <a:t>Psicológica: : insultos, amenazas, celotipia, intimidaciones, humillaciones, burlas, aislamiento, etc.</a:t>
            </a:r>
            <a:endParaRPr sz="3400">
              <a:latin typeface="Nunito"/>
              <a:ea typeface="Nunito"/>
              <a:cs typeface="Nunito"/>
              <a:sym typeface="Nunito"/>
            </a:endParaRPr>
          </a:p>
          <a:p>
            <a:pPr marL="0" lvl="0" indent="0" algn="l" rtl="0">
              <a:spcBef>
                <a:spcPts val="0"/>
              </a:spcBef>
              <a:spcAft>
                <a:spcPts val="0"/>
              </a:spcAft>
              <a:buNone/>
            </a:pPr>
            <a:endParaRPr sz="1800">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19"/>
          <p:cNvPicPr preferRelativeResize="0"/>
          <p:nvPr/>
        </p:nvPicPr>
        <p:blipFill>
          <a:blip r:embed="rId3">
            <a:alphaModFix/>
          </a:blip>
          <a:stretch>
            <a:fillRect/>
          </a:stretch>
        </p:blipFill>
        <p:spPr>
          <a:xfrm>
            <a:off x="1101700" y="410500"/>
            <a:ext cx="16154051" cy="9107325"/>
          </a:xfrm>
          <a:prstGeom prst="rect">
            <a:avLst/>
          </a:prstGeom>
          <a:noFill/>
          <a:ln>
            <a:noFill/>
          </a:ln>
        </p:spPr>
      </p:pic>
      <p:sp>
        <p:nvSpPr>
          <p:cNvPr id="138" name="Google Shape;138;p19"/>
          <p:cNvSpPr txBox="1"/>
          <p:nvPr/>
        </p:nvSpPr>
        <p:spPr>
          <a:xfrm>
            <a:off x="1683050" y="9343200"/>
            <a:ext cx="5946300" cy="492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000">
                <a:solidFill>
                  <a:srgbClr val="632E62"/>
                </a:solidFill>
                <a:latin typeface="Nunito"/>
                <a:ea typeface="Nunito"/>
                <a:cs typeface="Nunito"/>
                <a:sym typeface="Nunito"/>
              </a:rPr>
              <a:t>Fuente: INEGI, ENDIREH, </a:t>
            </a:r>
            <a:r>
              <a:rPr lang="en-US" sz="1800">
                <a:solidFill>
                  <a:srgbClr val="632E62"/>
                </a:solidFill>
                <a:latin typeface="Nunito"/>
                <a:ea typeface="Nunito"/>
                <a:cs typeface="Nunito"/>
                <a:sym typeface="Nunito"/>
              </a:rPr>
              <a:t>2016</a:t>
            </a:r>
            <a:endParaRPr>
              <a:latin typeface="Nunito"/>
              <a:ea typeface="Nunito"/>
              <a:cs typeface="Nunito"/>
              <a:sym typeface="Nuni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0"/>
          <p:cNvSpPr txBox="1"/>
          <p:nvPr/>
        </p:nvSpPr>
        <p:spPr>
          <a:xfrm>
            <a:off x="9090950" y="995050"/>
            <a:ext cx="7808100" cy="8527500"/>
          </a:xfrm>
          <a:prstGeom prst="rect">
            <a:avLst/>
          </a:prstGeom>
          <a:solidFill>
            <a:srgbClr val="6D1D6B"/>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800">
                <a:solidFill>
                  <a:schemeClr val="lt1"/>
                </a:solidFill>
                <a:latin typeface="Lato"/>
                <a:ea typeface="Lato"/>
                <a:cs typeface="Lato"/>
                <a:sym typeface="Lato"/>
              </a:rPr>
              <a:t>E</a:t>
            </a:r>
            <a:r>
              <a:rPr lang="en-US" sz="3600">
                <a:solidFill>
                  <a:schemeClr val="lt1"/>
                </a:solidFill>
                <a:latin typeface="Lato"/>
                <a:ea typeface="Lato"/>
                <a:cs typeface="Lato"/>
                <a:sym typeface="Lato"/>
              </a:rPr>
              <a:t>pistemica: se produce desde un dispositivo cuya lógica determina la alteración, la negación, y en casos extremos, la extinción de los significados de la vida simbólica de un grupo social. </a:t>
            </a:r>
            <a:endParaRPr sz="3600">
              <a:solidFill>
                <a:schemeClr val="lt1"/>
              </a:solidFill>
              <a:latin typeface="Lato"/>
              <a:ea typeface="Lato"/>
              <a:cs typeface="Lato"/>
              <a:sym typeface="Lato"/>
            </a:endParaRPr>
          </a:p>
          <a:p>
            <a:pPr marL="0" lvl="0" indent="0" algn="l" rtl="0">
              <a:spcBef>
                <a:spcPts val="0"/>
              </a:spcBef>
              <a:spcAft>
                <a:spcPts val="0"/>
              </a:spcAft>
              <a:buNone/>
            </a:pPr>
            <a:r>
              <a:rPr lang="en-US" sz="3600">
                <a:solidFill>
                  <a:schemeClr val="lt1"/>
                </a:solidFill>
                <a:latin typeface="Lato"/>
                <a:ea typeface="Lato"/>
                <a:cs typeface="Lato"/>
                <a:sym typeface="Lato"/>
              </a:rPr>
              <a:t>La violencia epistémica de género se entiende como: las diversas formas de poder en que se expresa la “intelectualidad” en detrimento del conocimiento que generan las mujeres en función de la comprensión / transformación de la cotidianidad en que viven. </a:t>
            </a:r>
            <a:endParaRPr sz="3600">
              <a:solidFill>
                <a:schemeClr val="lt1"/>
              </a:solidFill>
              <a:latin typeface="Lato"/>
              <a:ea typeface="Lato"/>
              <a:cs typeface="Lato"/>
              <a:sym typeface="Lato"/>
            </a:endParaRPr>
          </a:p>
          <a:p>
            <a:pPr marL="0" lvl="0" indent="0" algn="l" rtl="0">
              <a:spcBef>
                <a:spcPts val="0"/>
              </a:spcBef>
              <a:spcAft>
                <a:spcPts val="0"/>
              </a:spcAft>
              <a:buNone/>
            </a:pPr>
            <a:r>
              <a:rPr lang="en-US" sz="3600">
                <a:solidFill>
                  <a:schemeClr val="lt1"/>
                </a:solidFill>
                <a:latin typeface="Lato"/>
                <a:ea typeface="Lato"/>
                <a:cs typeface="Lato"/>
                <a:sym typeface="Lato"/>
              </a:rPr>
              <a:t>(Moira Pérez, 2019) </a:t>
            </a:r>
            <a:endParaRPr sz="3600">
              <a:solidFill>
                <a:schemeClr val="lt1"/>
              </a:solidFill>
              <a:latin typeface="Lato"/>
              <a:ea typeface="Lato"/>
              <a:cs typeface="Lato"/>
              <a:sym typeface="Lato"/>
            </a:endParaRPr>
          </a:p>
        </p:txBody>
      </p:sp>
      <p:pic>
        <p:nvPicPr>
          <p:cNvPr id="144" name="Google Shape;144;p20"/>
          <p:cNvPicPr preferRelativeResize="0"/>
          <p:nvPr/>
        </p:nvPicPr>
        <p:blipFill>
          <a:blip r:embed="rId3">
            <a:alphaModFix/>
          </a:blip>
          <a:stretch>
            <a:fillRect/>
          </a:stretch>
        </p:blipFill>
        <p:spPr>
          <a:xfrm>
            <a:off x="941150" y="995050"/>
            <a:ext cx="7960575" cy="8527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1"/>
          <p:cNvSpPr txBox="1"/>
          <p:nvPr/>
        </p:nvSpPr>
        <p:spPr>
          <a:xfrm>
            <a:off x="4750925" y="1274075"/>
            <a:ext cx="8336700" cy="954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5000">
                <a:solidFill>
                  <a:srgbClr val="762EB1"/>
                </a:solidFill>
                <a:latin typeface="Nunito"/>
                <a:ea typeface="Nunito"/>
                <a:cs typeface="Nunito"/>
                <a:sym typeface="Nunito"/>
              </a:rPr>
              <a:t>Género y Violencia</a:t>
            </a:r>
            <a:endParaRPr sz="3700">
              <a:latin typeface="Nunito"/>
              <a:ea typeface="Nunito"/>
              <a:cs typeface="Nunito"/>
              <a:sym typeface="Nunito"/>
            </a:endParaRPr>
          </a:p>
        </p:txBody>
      </p:sp>
      <p:sp>
        <p:nvSpPr>
          <p:cNvPr id="150" name="Google Shape;150;p21"/>
          <p:cNvSpPr txBox="1"/>
          <p:nvPr/>
        </p:nvSpPr>
        <p:spPr>
          <a:xfrm>
            <a:off x="1572950" y="2392425"/>
            <a:ext cx="15729900" cy="7590900"/>
          </a:xfrm>
          <a:prstGeom prst="rect">
            <a:avLst/>
          </a:prstGeom>
          <a:noFill/>
          <a:ln>
            <a:noFill/>
          </a:ln>
        </p:spPr>
        <p:txBody>
          <a:bodyPr spcFirstLastPara="1" wrap="square" lIns="91425" tIns="91425" rIns="91425" bIns="91425" anchor="t" anchorCtr="0">
            <a:spAutoFit/>
          </a:bodyPr>
          <a:lstStyle/>
          <a:p>
            <a:pPr marL="457200" lvl="0" indent="-393700" algn="l" rtl="0">
              <a:lnSpc>
                <a:spcPct val="115000"/>
              </a:lnSpc>
              <a:spcBef>
                <a:spcPts val="800"/>
              </a:spcBef>
              <a:spcAft>
                <a:spcPts val="0"/>
              </a:spcAft>
              <a:buClr>
                <a:schemeClr val="dk2"/>
              </a:buClr>
              <a:buSzPts val="2600"/>
              <a:buFont typeface="Century Gothic"/>
              <a:buChar char="●"/>
            </a:pPr>
            <a:r>
              <a:rPr lang="en-US" sz="2600">
                <a:solidFill>
                  <a:schemeClr val="dk2"/>
                </a:solidFill>
                <a:latin typeface="Nunito"/>
                <a:ea typeface="Nunito"/>
                <a:cs typeface="Nunito"/>
                <a:sym typeface="Nunito"/>
              </a:rPr>
              <a:t>La violencia, lejos de ser un simple comportamiento aprendido, se trata de un acto con intención comunicativa, que tiene la función social de mantener estructuras jerárquicas autoritarias (Bourdieu, 2000; Lagarde, 2005; Segato, 2004) .</a:t>
            </a:r>
            <a:endParaRPr sz="2600">
              <a:solidFill>
                <a:schemeClr val="dk2"/>
              </a:solidFill>
              <a:latin typeface="Nunito"/>
              <a:ea typeface="Nunito"/>
              <a:cs typeface="Nunito"/>
              <a:sym typeface="Nunito"/>
            </a:endParaRPr>
          </a:p>
          <a:p>
            <a:pPr marL="457200" lvl="0" indent="-393700" algn="l" rtl="0">
              <a:lnSpc>
                <a:spcPct val="115000"/>
              </a:lnSpc>
              <a:spcBef>
                <a:spcPts val="0"/>
              </a:spcBef>
              <a:spcAft>
                <a:spcPts val="0"/>
              </a:spcAft>
              <a:buClr>
                <a:schemeClr val="dk2"/>
              </a:buClr>
              <a:buSzPts val="2600"/>
              <a:buFont typeface="Nunito"/>
              <a:buChar char="●"/>
            </a:pPr>
            <a:r>
              <a:rPr lang="en-US" sz="2600">
                <a:solidFill>
                  <a:schemeClr val="dk2"/>
                </a:solidFill>
                <a:latin typeface="Nunito"/>
                <a:ea typeface="Nunito"/>
                <a:cs typeface="Nunito"/>
                <a:sym typeface="Nunito"/>
              </a:rPr>
              <a:t>Intersección entre género, clase y raza para entender la violencia contra las mujeres (Lugones, 2014)</a:t>
            </a:r>
            <a:endParaRPr sz="2600">
              <a:solidFill>
                <a:schemeClr val="dk2"/>
              </a:solidFill>
              <a:latin typeface="Nunito"/>
              <a:ea typeface="Nunito"/>
              <a:cs typeface="Nunito"/>
              <a:sym typeface="Nunito"/>
            </a:endParaRPr>
          </a:p>
          <a:p>
            <a:pPr marL="457200" lvl="0" indent="-393700" algn="l" rtl="0">
              <a:lnSpc>
                <a:spcPct val="115000"/>
              </a:lnSpc>
              <a:spcBef>
                <a:spcPts val="0"/>
              </a:spcBef>
              <a:spcAft>
                <a:spcPts val="0"/>
              </a:spcAft>
              <a:buClr>
                <a:schemeClr val="dk2"/>
              </a:buClr>
              <a:buSzPts val="2600"/>
              <a:buFont typeface="Nunito"/>
              <a:buChar char="●"/>
            </a:pPr>
            <a:r>
              <a:rPr lang="en-US" sz="2600">
                <a:solidFill>
                  <a:schemeClr val="dk2"/>
                </a:solidFill>
                <a:latin typeface="Nunito"/>
                <a:ea typeface="Nunito"/>
                <a:cs typeface="Nunito"/>
                <a:sym typeface="Nunito"/>
              </a:rPr>
              <a:t>Al violador le creen por su autoridad frente a la mujer y la familia, por su edad, por la proximidad afectiva, por su poder económico, le creen por su calidad política, es decir por su género, por ser “allegados”, maestros, jefes, policías, etc., inmunes y protegidos por su posición jerárquica  frente a sus parientes cercanos(Lagarde, 2005).</a:t>
            </a:r>
            <a:endParaRPr sz="2600">
              <a:solidFill>
                <a:schemeClr val="dk2"/>
              </a:solidFill>
              <a:latin typeface="Nunito"/>
              <a:ea typeface="Nunito"/>
              <a:cs typeface="Nunito"/>
              <a:sym typeface="Nunito"/>
            </a:endParaRPr>
          </a:p>
          <a:p>
            <a:pPr marL="457200" lvl="0" indent="-393700" algn="l" rtl="0">
              <a:lnSpc>
                <a:spcPct val="115000"/>
              </a:lnSpc>
              <a:spcBef>
                <a:spcPts val="0"/>
              </a:spcBef>
              <a:spcAft>
                <a:spcPts val="0"/>
              </a:spcAft>
              <a:buClr>
                <a:schemeClr val="dk2"/>
              </a:buClr>
              <a:buSzPts val="2600"/>
              <a:buFont typeface="Calibri"/>
              <a:buChar char="●"/>
            </a:pPr>
            <a:r>
              <a:rPr lang="en-US" sz="2600">
                <a:solidFill>
                  <a:schemeClr val="dk2"/>
                </a:solidFill>
                <a:latin typeface="Nunito"/>
                <a:ea typeface="Nunito"/>
                <a:cs typeface="Nunito"/>
                <a:sym typeface="Nunito"/>
              </a:rPr>
              <a:t>•A  la mujer violentada sexualmente se le hace responsable no sólo de sus propios actos, sino de los actos del violador, "de la interpretación que él haga de los actos de ella, de todo lo que la sociedad -la familia, las autoridades, los medios- pueda después interpretar como una excusa para que él actuara de manera violenta" </a:t>
            </a:r>
            <a:r>
              <a:rPr lang="en-US" sz="2400">
                <a:solidFill>
                  <a:schemeClr val="dk2"/>
                </a:solidFill>
                <a:latin typeface="Nunito"/>
                <a:ea typeface="Nunito"/>
                <a:cs typeface="Nunito"/>
                <a:sym typeface="Nunito"/>
              </a:rPr>
              <a:t>(</a:t>
            </a:r>
            <a:r>
              <a:rPr lang="en-US" sz="2400">
                <a:latin typeface="Nunito"/>
                <a:ea typeface="Nunito"/>
                <a:cs typeface="Nunito"/>
                <a:sym typeface="Nunito"/>
              </a:rPr>
              <a:t>Marta Torres, 2013 p.</a:t>
            </a:r>
            <a:r>
              <a:rPr lang="en-US" sz="2400">
                <a:solidFill>
                  <a:schemeClr val="dk2"/>
                </a:solidFill>
                <a:latin typeface="Nunito"/>
                <a:ea typeface="Nunito"/>
                <a:cs typeface="Nunito"/>
                <a:sym typeface="Nunito"/>
              </a:rPr>
              <a:t> 39) </a:t>
            </a:r>
            <a:endParaRPr sz="2400">
              <a:solidFill>
                <a:schemeClr val="dk2"/>
              </a:solidFill>
              <a:latin typeface="Nunito"/>
              <a:ea typeface="Nunito"/>
              <a:cs typeface="Nunito"/>
              <a:sym typeface="Nunito"/>
            </a:endParaRPr>
          </a:p>
          <a:p>
            <a:pPr marL="457200" lvl="0" indent="-393700" algn="l" rtl="0">
              <a:lnSpc>
                <a:spcPct val="115000"/>
              </a:lnSpc>
              <a:spcBef>
                <a:spcPts val="0"/>
              </a:spcBef>
              <a:spcAft>
                <a:spcPts val="0"/>
              </a:spcAft>
              <a:buClr>
                <a:schemeClr val="dk2"/>
              </a:buClr>
              <a:buSzPts val="2600"/>
              <a:buFont typeface="Nunito"/>
              <a:buChar char="●"/>
            </a:pPr>
            <a:r>
              <a:rPr lang="en-US" sz="2600">
                <a:solidFill>
                  <a:schemeClr val="dk2"/>
                </a:solidFill>
                <a:latin typeface="Nunito"/>
                <a:ea typeface="Nunito"/>
                <a:cs typeface="Nunito"/>
                <a:sym typeface="Nunito"/>
              </a:rPr>
              <a:t>Pese a que se muestran ciertos cambios generacionales (Gutmann, 2000; Jiménez, 2007) las formas hegemónicas e ideológicas mediante las cuales los hombres llegan a serlo y demostrarlo siguen mermando los derechos de las mujeres. </a:t>
            </a:r>
            <a:endParaRPr sz="2600">
              <a:solidFill>
                <a:schemeClr val="dk2"/>
              </a:solidFill>
              <a:latin typeface="Nunito"/>
              <a:ea typeface="Nunito"/>
              <a:cs typeface="Nunito"/>
              <a:sym typeface="Nunito"/>
            </a:endParaRPr>
          </a:p>
          <a:p>
            <a:pPr marL="0" lvl="0" indent="0" algn="l" rtl="0">
              <a:lnSpc>
                <a:spcPct val="115000"/>
              </a:lnSpc>
              <a:spcBef>
                <a:spcPts val="800"/>
              </a:spcBef>
              <a:spcAft>
                <a:spcPts val="0"/>
              </a:spcAft>
              <a:buNone/>
            </a:pPr>
            <a:endParaRPr sz="2600">
              <a:solidFill>
                <a:schemeClr val="dk2"/>
              </a:solidFill>
              <a:latin typeface="Nunito"/>
              <a:ea typeface="Nunito"/>
              <a:cs typeface="Nunito"/>
              <a:sym typeface="Nuni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22"/>
          <p:cNvPicPr preferRelativeResize="0"/>
          <p:nvPr/>
        </p:nvPicPr>
        <p:blipFill rotWithShape="1">
          <a:blip r:embed="rId3">
            <a:alphaModFix/>
          </a:blip>
          <a:srcRect/>
          <a:stretch/>
        </p:blipFill>
        <p:spPr>
          <a:xfrm>
            <a:off x="-1420231" y="4719839"/>
            <a:ext cx="16230602" cy="7202328"/>
          </a:xfrm>
          <a:prstGeom prst="rect">
            <a:avLst/>
          </a:prstGeom>
          <a:noFill/>
          <a:ln>
            <a:noFill/>
          </a:ln>
        </p:spPr>
      </p:pic>
      <p:sp>
        <p:nvSpPr>
          <p:cNvPr id="156" name="Google Shape;156;p22"/>
          <p:cNvSpPr txBox="1"/>
          <p:nvPr/>
        </p:nvSpPr>
        <p:spPr>
          <a:xfrm>
            <a:off x="1028700" y="2128336"/>
            <a:ext cx="15906165" cy="1039275"/>
          </a:xfrm>
          <a:prstGeom prst="rect">
            <a:avLst/>
          </a:prstGeom>
          <a:noFill/>
          <a:ln>
            <a:noFill/>
          </a:ln>
        </p:spPr>
        <p:txBody>
          <a:bodyPr spcFirstLastPara="1" wrap="square" lIns="0" tIns="0" rIns="0" bIns="0" anchor="t" anchorCtr="0">
            <a:noAutofit/>
          </a:bodyPr>
          <a:lstStyle/>
          <a:p>
            <a:pPr marL="457200" marR="0" lvl="0" indent="0" algn="l" rtl="0">
              <a:lnSpc>
                <a:spcPct val="90001"/>
              </a:lnSpc>
              <a:spcBef>
                <a:spcPts val="0"/>
              </a:spcBef>
              <a:spcAft>
                <a:spcPts val="0"/>
              </a:spcAft>
              <a:buNone/>
            </a:pPr>
            <a:r>
              <a:rPr lang="en-US" sz="7481">
                <a:solidFill>
                  <a:srgbClr val="92278F"/>
                </a:solidFill>
                <a:latin typeface="Nunito"/>
                <a:ea typeface="Nunito"/>
                <a:cs typeface="Nunito"/>
                <a:sym typeface="Nunito"/>
              </a:rPr>
              <a:t>    Violencia </a:t>
            </a:r>
            <a:r>
              <a:rPr lang="en-US" sz="7481" i="0" u="none" strike="noStrike" cap="none">
                <a:solidFill>
                  <a:srgbClr val="92278F"/>
                </a:solidFill>
                <a:latin typeface="Nunito"/>
                <a:ea typeface="Nunito"/>
                <a:cs typeface="Nunito"/>
                <a:sym typeface="Nunito"/>
              </a:rPr>
              <a:t>de género en las IES</a:t>
            </a:r>
            <a:endParaRPr sz="500">
              <a:solidFill>
                <a:srgbClr val="92278F"/>
              </a:solidFill>
              <a:latin typeface="Nunito"/>
              <a:ea typeface="Nunito"/>
              <a:cs typeface="Nunito"/>
              <a:sym typeface="Nunito"/>
            </a:endParaRPr>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1884</Words>
  <Application>Microsoft Office PowerPoint</Application>
  <PresentationFormat>Personalizado</PresentationFormat>
  <Paragraphs>116</Paragraphs>
  <Slides>26</Slides>
  <Notes>26</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26</vt:i4>
      </vt:variant>
    </vt:vector>
  </HeadingPairs>
  <TitlesOfParts>
    <vt:vector size="36" baseType="lpstr">
      <vt:lpstr>Century Gothic</vt:lpstr>
      <vt:lpstr>Raleway</vt:lpstr>
      <vt:lpstr>Calibri</vt:lpstr>
      <vt:lpstr>Nunito</vt:lpstr>
      <vt:lpstr>Roboto</vt:lpstr>
      <vt:lpstr>Arial</vt:lpstr>
      <vt:lpstr>Times New Roman</vt:lpstr>
      <vt:lpstr>Century Schoolbook</vt:lpstr>
      <vt:lpstr>Lato</vt:lpstr>
      <vt:lpstr>Streamline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Administrador</dc:creator>
  <cp:lastModifiedBy>usuario</cp:lastModifiedBy>
  <cp:revision>1</cp:revision>
  <dcterms:modified xsi:type="dcterms:W3CDTF">2022-07-04T14:03:31Z</dcterms:modified>
</cp:coreProperties>
</file>